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3"/>
  </p:notesMasterIdLst>
  <p:sldIdLst>
    <p:sldId id="256" r:id="rId5"/>
    <p:sldId id="273" r:id="rId6"/>
    <p:sldId id="257" r:id="rId7"/>
    <p:sldId id="274" r:id="rId8"/>
    <p:sldId id="265" r:id="rId9"/>
    <p:sldId id="258" r:id="rId10"/>
    <p:sldId id="266" r:id="rId11"/>
    <p:sldId id="267" r:id="rId12"/>
    <p:sldId id="268" r:id="rId13"/>
    <p:sldId id="259" r:id="rId14"/>
    <p:sldId id="260" r:id="rId15"/>
    <p:sldId id="270" r:id="rId16"/>
    <p:sldId id="271" r:id="rId17"/>
    <p:sldId id="290" r:id="rId18"/>
    <p:sldId id="261" r:id="rId19"/>
    <p:sldId id="264" r:id="rId20"/>
    <p:sldId id="269" r:id="rId21"/>
    <p:sldId id="272" r:id="rId22"/>
  </p:sldIdLst>
  <p:sldSz cx="9144000" cy="6858000" type="screen4x3"/>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5E65"/>
    <a:srgbClr val="C70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12" d="100"/>
          <a:sy n="112" d="100"/>
        </p:scale>
        <p:origin x="158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896BB-46F9-46BA-8EF2-1DB3B29AFF6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356D3EC-A13B-45C9-9218-01E4A9350893}">
      <dgm:prSet/>
      <dgm:spPr/>
      <dgm:t>
        <a:bodyPr/>
        <a:lstStyle/>
        <a:p>
          <a:r>
            <a:rPr lang="en-GB"/>
            <a:t>Why should I learn?</a:t>
          </a:r>
          <a:endParaRPr lang="en-US"/>
        </a:p>
      </dgm:t>
    </dgm:pt>
    <dgm:pt modelId="{731ABEA8-B248-4E85-A596-E2EDE2A10925}" type="parTrans" cxnId="{0D5B50BE-C5B5-4831-9C40-E1512DBCB69A}">
      <dgm:prSet/>
      <dgm:spPr/>
      <dgm:t>
        <a:bodyPr/>
        <a:lstStyle/>
        <a:p>
          <a:endParaRPr lang="en-US"/>
        </a:p>
      </dgm:t>
    </dgm:pt>
    <dgm:pt modelId="{706073F0-E154-4B69-9D79-1882437765F1}" type="sibTrans" cxnId="{0D5B50BE-C5B5-4831-9C40-E1512DBCB69A}">
      <dgm:prSet/>
      <dgm:spPr/>
      <dgm:t>
        <a:bodyPr/>
        <a:lstStyle/>
        <a:p>
          <a:endParaRPr lang="en-US"/>
        </a:p>
      </dgm:t>
    </dgm:pt>
    <dgm:pt modelId="{80CB5B70-440D-4DE2-901C-998C4FAFB725}">
      <dgm:prSet/>
      <dgm:spPr/>
      <dgm:t>
        <a:bodyPr/>
        <a:lstStyle/>
        <a:p>
          <a:r>
            <a:rPr lang="en-GB"/>
            <a:t>What should I learn?</a:t>
          </a:r>
          <a:endParaRPr lang="en-US"/>
        </a:p>
      </dgm:t>
    </dgm:pt>
    <dgm:pt modelId="{B47DBE7D-C204-43F4-9243-D2187A1CE0D7}" type="parTrans" cxnId="{CCF93C1B-F015-4962-903B-5B2CC741F9B1}">
      <dgm:prSet/>
      <dgm:spPr/>
      <dgm:t>
        <a:bodyPr/>
        <a:lstStyle/>
        <a:p>
          <a:endParaRPr lang="en-US"/>
        </a:p>
      </dgm:t>
    </dgm:pt>
    <dgm:pt modelId="{E99D7A74-1B10-4ADA-8C0D-D049080342AB}" type="sibTrans" cxnId="{CCF93C1B-F015-4962-903B-5B2CC741F9B1}">
      <dgm:prSet/>
      <dgm:spPr/>
      <dgm:t>
        <a:bodyPr/>
        <a:lstStyle/>
        <a:p>
          <a:endParaRPr lang="en-US"/>
        </a:p>
      </dgm:t>
    </dgm:pt>
    <dgm:pt modelId="{A4BE1F74-C95C-4892-A07B-A96616D00413}">
      <dgm:prSet/>
      <dgm:spPr/>
      <dgm:t>
        <a:bodyPr/>
        <a:lstStyle/>
        <a:p>
          <a:r>
            <a:rPr lang="en-GB"/>
            <a:t>How do I learn?</a:t>
          </a:r>
          <a:endParaRPr lang="en-US"/>
        </a:p>
      </dgm:t>
    </dgm:pt>
    <dgm:pt modelId="{9DD7BA6B-3DFF-4B9C-8634-6273A71D9AA2}" type="parTrans" cxnId="{9614E925-2C36-4BFE-9144-E819DF528900}">
      <dgm:prSet/>
      <dgm:spPr/>
      <dgm:t>
        <a:bodyPr/>
        <a:lstStyle/>
        <a:p>
          <a:endParaRPr lang="en-US"/>
        </a:p>
      </dgm:t>
    </dgm:pt>
    <dgm:pt modelId="{D505EAF5-A9DB-4F6F-B889-769487180F89}" type="sibTrans" cxnId="{9614E925-2C36-4BFE-9144-E819DF528900}">
      <dgm:prSet/>
      <dgm:spPr/>
      <dgm:t>
        <a:bodyPr/>
        <a:lstStyle/>
        <a:p>
          <a:endParaRPr lang="en-US"/>
        </a:p>
      </dgm:t>
    </dgm:pt>
    <dgm:pt modelId="{0D82A1EF-986C-4D7E-B937-CD2060CDA96B}">
      <dgm:prSet/>
      <dgm:spPr/>
      <dgm:t>
        <a:bodyPr/>
        <a:lstStyle/>
        <a:p>
          <a:r>
            <a:rPr lang="en-GB"/>
            <a:t>When do I learn?</a:t>
          </a:r>
          <a:endParaRPr lang="en-US"/>
        </a:p>
      </dgm:t>
    </dgm:pt>
    <dgm:pt modelId="{F65E8154-5DDB-4136-A275-621B8F66C9B3}" type="parTrans" cxnId="{7696F7D0-6AFD-4256-BD65-CC990445E96F}">
      <dgm:prSet/>
      <dgm:spPr/>
      <dgm:t>
        <a:bodyPr/>
        <a:lstStyle/>
        <a:p>
          <a:endParaRPr lang="en-US"/>
        </a:p>
      </dgm:t>
    </dgm:pt>
    <dgm:pt modelId="{408EB561-6F57-414E-A486-7222544BC86D}" type="sibTrans" cxnId="{7696F7D0-6AFD-4256-BD65-CC990445E96F}">
      <dgm:prSet/>
      <dgm:spPr/>
      <dgm:t>
        <a:bodyPr/>
        <a:lstStyle/>
        <a:p>
          <a:endParaRPr lang="en-US"/>
        </a:p>
      </dgm:t>
    </dgm:pt>
    <dgm:pt modelId="{E838AEC4-BFF1-4FA2-BD01-FF92C4491E3D}">
      <dgm:prSet/>
      <dgm:spPr/>
      <dgm:t>
        <a:bodyPr/>
        <a:lstStyle/>
        <a:p>
          <a:r>
            <a:rPr lang="en-GB"/>
            <a:t>Who are my co-learners?</a:t>
          </a:r>
          <a:endParaRPr lang="en-US"/>
        </a:p>
      </dgm:t>
    </dgm:pt>
    <dgm:pt modelId="{E32491A9-D397-44BD-A1C8-9ABFD4616935}" type="parTrans" cxnId="{7DF34AB5-DD8B-41E7-839E-4C1BC7D98F04}">
      <dgm:prSet/>
      <dgm:spPr/>
      <dgm:t>
        <a:bodyPr/>
        <a:lstStyle/>
        <a:p>
          <a:endParaRPr lang="en-US"/>
        </a:p>
      </dgm:t>
    </dgm:pt>
    <dgm:pt modelId="{D4D3111B-4F7F-4CF6-BE5E-32260B0CD05F}" type="sibTrans" cxnId="{7DF34AB5-DD8B-41E7-839E-4C1BC7D98F04}">
      <dgm:prSet/>
      <dgm:spPr/>
      <dgm:t>
        <a:bodyPr/>
        <a:lstStyle/>
        <a:p>
          <a:endParaRPr lang="en-US"/>
        </a:p>
      </dgm:t>
    </dgm:pt>
    <dgm:pt modelId="{1CA7FFE2-F1F9-422D-BC79-4A9AA81BD170}" type="pres">
      <dgm:prSet presAssocID="{AEF896BB-46F9-46BA-8EF2-1DB3B29AFF69}" presName="vert0" presStyleCnt="0">
        <dgm:presLayoutVars>
          <dgm:dir/>
          <dgm:animOne val="branch"/>
          <dgm:animLvl val="lvl"/>
        </dgm:presLayoutVars>
      </dgm:prSet>
      <dgm:spPr/>
    </dgm:pt>
    <dgm:pt modelId="{88D99AD9-3923-471F-B9BC-DD5D5C5D6E31}" type="pres">
      <dgm:prSet presAssocID="{3356D3EC-A13B-45C9-9218-01E4A9350893}" presName="thickLine" presStyleLbl="alignNode1" presStyleIdx="0" presStyleCnt="5"/>
      <dgm:spPr/>
    </dgm:pt>
    <dgm:pt modelId="{A8CE16B4-7ECE-48B9-8259-4762BD00C256}" type="pres">
      <dgm:prSet presAssocID="{3356D3EC-A13B-45C9-9218-01E4A9350893}" presName="horz1" presStyleCnt="0"/>
      <dgm:spPr/>
    </dgm:pt>
    <dgm:pt modelId="{6ECD3F01-0B63-4552-A171-A72AD6F6CBBF}" type="pres">
      <dgm:prSet presAssocID="{3356D3EC-A13B-45C9-9218-01E4A9350893}" presName="tx1" presStyleLbl="revTx" presStyleIdx="0" presStyleCnt="5"/>
      <dgm:spPr/>
    </dgm:pt>
    <dgm:pt modelId="{A56FBB99-8313-4033-A634-AA68B84188D1}" type="pres">
      <dgm:prSet presAssocID="{3356D3EC-A13B-45C9-9218-01E4A9350893}" presName="vert1" presStyleCnt="0"/>
      <dgm:spPr/>
    </dgm:pt>
    <dgm:pt modelId="{FF3AF872-782F-4900-BEE0-4AF016BFC5B7}" type="pres">
      <dgm:prSet presAssocID="{80CB5B70-440D-4DE2-901C-998C4FAFB725}" presName="thickLine" presStyleLbl="alignNode1" presStyleIdx="1" presStyleCnt="5"/>
      <dgm:spPr/>
    </dgm:pt>
    <dgm:pt modelId="{6D5F2680-7794-4EDD-95F3-281B2D1267BF}" type="pres">
      <dgm:prSet presAssocID="{80CB5B70-440D-4DE2-901C-998C4FAFB725}" presName="horz1" presStyleCnt="0"/>
      <dgm:spPr/>
    </dgm:pt>
    <dgm:pt modelId="{76FBF2A4-54A6-41C6-BB78-91993240A5C5}" type="pres">
      <dgm:prSet presAssocID="{80CB5B70-440D-4DE2-901C-998C4FAFB725}" presName="tx1" presStyleLbl="revTx" presStyleIdx="1" presStyleCnt="5"/>
      <dgm:spPr/>
    </dgm:pt>
    <dgm:pt modelId="{AC101487-3D1E-4CED-AB94-F4ADFD28BE6B}" type="pres">
      <dgm:prSet presAssocID="{80CB5B70-440D-4DE2-901C-998C4FAFB725}" presName="vert1" presStyleCnt="0"/>
      <dgm:spPr/>
    </dgm:pt>
    <dgm:pt modelId="{10D7C2F3-0267-4422-A832-418CD3C95468}" type="pres">
      <dgm:prSet presAssocID="{A4BE1F74-C95C-4892-A07B-A96616D00413}" presName="thickLine" presStyleLbl="alignNode1" presStyleIdx="2" presStyleCnt="5"/>
      <dgm:spPr/>
    </dgm:pt>
    <dgm:pt modelId="{52D4E6D7-12E5-442B-B026-FF8D67FB8750}" type="pres">
      <dgm:prSet presAssocID="{A4BE1F74-C95C-4892-A07B-A96616D00413}" presName="horz1" presStyleCnt="0"/>
      <dgm:spPr/>
    </dgm:pt>
    <dgm:pt modelId="{F14E2906-7768-4775-8C56-8BC40DB2E9A8}" type="pres">
      <dgm:prSet presAssocID="{A4BE1F74-C95C-4892-A07B-A96616D00413}" presName="tx1" presStyleLbl="revTx" presStyleIdx="2" presStyleCnt="5"/>
      <dgm:spPr/>
    </dgm:pt>
    <dgm:pt modelId="{DED9CCA5-F4BE-4E79-B14A-B5A95BF56D1E}" type="pres">
      <dgm:prSet presAssocID="{A4BE1F74-C95C-4892-A07B-A96616D00413}" presName="vert1" presStyleCnt="0"/>
      <dgm:spPr/>
    </dgm:pt>
    <dgm:pt modelId="{37F8817A-BF22-43C3-ABBC-30E5C9018820}" type="pres">
      <dgm:prSet presAssocID="{0D82A1EF-986C-4D7E-B937-CD2060CDA96B}" presName="thickLine" presStyleLbl="alignNode1" presStyleIdx="3" presStyleCnt="5"/>
      <dgm:spPr/>
    </dgm:pt>
    <dgm:pt modelId="{D4B24D00-B960-41A9-9C11-085F2028605C}" type="pres">
      <dgm:prSet presAssocID="{0D82A1EF-986C-4D7E-B937-CD2060CDA96B}" presName="horz1" presStyleCnt="0"/>
      <dgm:spPr/>
    </dgm:pt>
    <dgm:pt modelId="{877B06CB-8836-4E72-B8D6-DC6C7A1B5D92}" type="pres">
      <dgm:prSet presAssocID="{0D82A1EF-986C-4D7E-B937-CD2060CDA96B}" presName="tx1" presStyleLbl="revTx" presStyleIdx="3" presStyleCnt="5"/>
      <dgm:spPr/>
    </dgm:pt>
    <dgm:pt modelId="{DAE252CA-39B7-4C8E-AC54-B2288CFFA382}" type="pres">
      <dgm:prSet presAssocID="{0D82A1EF-986C-4D7E-B937-CD2060CDA96B}" presName="vert1" presStyleCnt="0"/>
      <dgm:spPr/>
    </dgm:pt>
    <dgm:pt modelId="{9D1DA2D1-FA7D-46B3-8582-2E36E558939A}" type="pres">
      <dgm:prSet presAssocID="{E838AEC4-BFF1-4FA2-BD01-FF92C4491E3D}" presName="thickLine" presStyleLbl="alignNode1" presStyleIdx="4" presStyleCnt="5"/>
      <dgm:spPr/>
    </dgm:pt>
    <dgm:pt modelId="{FC0A4074-C511-4B77-83B9-73F8D67A7D16}" type="pres">
      <dgm:prSet presAssocID="{E838AEC4-BFF1-4FA2-BD01-FF92C4491E3D}" presName="horz1" presStyleCnt="0"/>
      <dgm:spPr/>
    </dgm:pt>
    <dgm:pt modelId="{889453ED-8CD9-4D04-B4E4-4E2848A1E970}" type="pres">
      <dgm:prSet presAssocID="{E838AEC4-BFF1-4FA2-BD01-FF92C4491E3D}" presName="tx1" presStyleLbl="revTx" presStyleIdx="4" presStyleCnt="5"/>
      <dgm:spPr/>
    </dgm:pt>
    <dgm:pt modelId="{BADB0284-58D3-412A-8CBB-99FE8DCCBB6F}" type="pres">
      <dgm:prSet presAssocID="{E838AEC4-BFF1-4FA2-BD01-FF92C4491E3D}" presName="vert1" presStyleCnt="0"/>
      <dgm:spPr/>
    </dgm:pt>
  </dgm:ptLst>
  <dgm:cxnLst>
    <dgm:cxn modelId="{3F91560A-0260-47E3-809E-5933CDA64881}" type="presOf" srcId="{A4BE1F74-C95C-4892-A07B-A96616D00413}" destId="{F14E2906-7768-4775-8C56-8BC40DB2E9A8}" srcOrd="0" destOrd="0" presId="urn:microsoft.com/office/officeart/2008/layout/LinedList"/>
    <dgm:cxn modelId="{CCF93C1B-F015-4962-903B-5B2CC741F9B1}" srcId="{AEF896BB-46F9-46BA-8EF2-1DB3B29AFF69}" destId="{80CB5B70-440D-4DE2-901C-998C4FAFB725}" srcOrd="1" destOrd="0" parTransId="{B47DBE7D-C204-43F4-9243-D2187A1CE0D7}" sibTransId="{E99D7A74-1B10-4ADA-8C0D-D049080342AB}"/>
    <dgm:cxn modelId="{9614E925-2C36-4BFE-9144-E819DF528900}" srcId="{AEF896BB-46F9-46BA-8EF2-1DB3B29AFF69}" destId="{A4BE1F74-C95C-4892-A07B-A96616D00413}" srcOrd="2" destOrd="0" parTransId="{9DD7BA6B-3DFF-4B9C-8634-6273A71D9AA2}" sibTransId="{D505EAF5-A9DB-4F6F-B889-769487180F89}"/>
    <dgm:cxn modelId="{7617983F-79E8-412F-82AB-4949FAE01748}" type="presOf" srcId="{0D82A1EF-986C-4D7E-B937-CD2060CDA96B}" destId="{877B06CB-8836-4E72-B8D6-DC6C7A1B5D92}" srcOrd="0" destOrd="0" presId="urn:microsoft.com/office/officeart/2008/layout/LinedList"/>
    <dgm:cxn modelId="{0ACAF960-5E1C-4585-AF41-079247DDAD91}" type="presOf" srcId="{3356D3EC-A13B-45C9-9218-01E4A9350893}" destId="{6ECD3F01-0B63-4552-A171-A72AD6F6CBBF}" srcOrd="0" destOrd="0" presId="urn:microsoft.com/office/officeart/2008/layout/LinedList"/>
    <dgm:cxn modelId="{B4303F64-2056-4ABC-86BA-F1F718A43D15}" type="presOf" srcId="{AEF896BB-46F9-46BA-8EF2-1DB3B29AFF69}" destId="{1CA7FFE2-F1F9-422D-BC79-4A9AA81BD170}" srcOrd="0" destOrd="0" presId="urn:microsoft.com/office/officeart/2008/layout/LinedList"/>
    <dgm:cxn modelId="{7E446E92-393A-40CE-8275-655C5C4FD6B3}" type="presOf" srcId="{80CB5B70-440D-4DE2-901C-998C4FAFB725}" destId="{76FBF2A4-54A6-41C6-BB78-91993240A5C5}" srcOrd="0" destOrd="0" presId="urn:microsoft.com/office/officeart/2008/layout/LinedList"/>
    <dgm:cxn modelId="{7DF34AB5-DD8B-41E7-839E-4C1BC7D98F04}" srcId="{AEF896BB-46F9-46BA-8EF2-1DB3B29AFF69}" destId="{E838AEC4-BFF1-4FA2-BD01-FF92C4491E3D}" srcOrd="4" destOrd="0" parTransId="{E32491A9-D397-44BD-A1C8-9ABFD4616935}" sibTransId="{D4D3111B-4F7F-4CF6-BE5E-32260B0CD05F}"/>
    <dgm:cxn modelId="{0D5B50BE-C5B5-4831-9C40-E1512DBCB69A}" srcId="{AEF896BB-46F9-46BA-8EF2-1DB3B29AFF69}" destId="{3356D3EC-A13B-45C9-9218-01E4A9350893}" srcOrd="0" destOrd="0" parTransId="{731ABEA8-B248-4E85-A596-E2EDE2A10925}" sibTransId="{706073F0-E154-4B69-9D79-1882437765F1}"/>
    <dgm:cxn modelId="{7696F7D0-6AFD-4256-BD65-CC990445E96F}" srcId="{AEF896BB-46F9-46BA-8EF2-1DB3B29AFF69}" destId="{0D82A1EF-986C-4D7E-B937-CD2060CDA96B}" srcOrd="3" destOrd="0" parTransId="{F65E8154-5DDB-4136-A275-621B8F66C9B3}" sibTransId="{408EB561-6F57-414E-A486-7222544BC86D}"/>
    <dgm:cxn modelId="{5F514CD6-E60A-4038-BA47-693C32EFAE64}" type="presOf" srcId="{E838AEC4-BFF1-4FA2-BD01-FF92C4491E3D}" destId="{889453ED-8CD9-4D04-B4E4-4E2848A1E970}" srcOrd="0" destOrd="0" presId="urn:microsoft.com/office/officeart/2008/layout/LinedList"/>
    <dgm:cxn modelId="{0F1B0CFF-E1C4-465F-85DE-71B46562CD77}" type="presParOf" srcId="{1CA7FFE2-F1F9-422D-BC79-4A9AA81BD170}" destId="{88D99AD9-3923-471F-B9BC-DD5D5C5D6E31}" srcOrd="0" destOrd="0" presId="urn:microsoft.com/office/officeart/2008/layout/LinedList"/>
    <dgm:cxn modelId="{ED4F43EA-AD48-4B4A-AC29-5892F9545B68}" type="presParOf" srcId="{1CA7FFE2-F1F9-422D-BC79-4A9AA81BD170}" destId="{A8CE16B4-7ECE-48B9-8259-4762BD00C256}" srcOrd="1" destOrd="0" presId="urn:microsoft.com/office/officeart/2008/layout/LinedList"/>
    <dgm:cxn modelId="{D94888FD-693E-4B15-81EF-8103C0A7CB88}" type="presParOf" srcId="{A8CE16B4-7ECE-48B9-8259-4762BD00C256}" destId="{6ECD3F01-0B63-4552-A171-A72AD6F6CBBF}" srcOrd="0" destOrd="0" presId="urn:microsoft.com/office/officeart/2008/layout/LinedList"/>
    <dgm:cxn modelId="{E0F668E4-B2FF-4283-9E83-9838EAC4AB7D}" type="presParOf" srcId="{A8CE16B4-7ECE-48B9-8259-4762BD00C256}" destId="{A56FBB99-8313-4033-A634-AA68B84188D1}" srcOrd="1" destOrd="0" presId="urn:microsoft.com/office/officeart/2008/layout/LinedList"/>
    <dgm:cxn modelId="{8E28A094-C20C-4856-9FB5-5BF2983393F5}" type="presParOf" srcId="{1CA7FFE2-F1F9-422D-BC79-4A9AA81BD170}" destId="{FF3AF872-782F-4900-BEE0-4AF016BFC5B7}" srcOrd="2" destOrd="0" presId="urn:microsoft.com/office/officeart/2008/layout/LinedList"/>
    <dgm:cxn modelId="{A7F7805D-3CCD-4F07-9B21-DED5126E102F}" type="presParOf" srcId="{1CA7FFE2-F1F9-422D-BC79-4A9AA81BD170}" destId="{6D5F2680-7794-4EDD-95F3-281B2D1267BF}" srcOrd="3" destOrd="0" presId="urn:microsoft.com/office/officeart/2008/layout/LinedList"/>
    <dgm:cxn modelId="{DA965620-7927-41F2-AC17-A85BF9CD5B72}" type="presParOf" srcId="{6D5F2680-7794-4EDD-95F3-281B2D1267BF}" destId="{76FBF2A4-54A6-41C6-BB78-91993240A5C5}" srcOrd="0" destOrd="0" presId="urn:microsoft.com/office/officeart/2008/layout/LinedList"/>
    <dgm:cxn modelId="{B119528B-FD4B-42FC-AA32-19AA572973E1}" type="presParOf" srcId="{6D5F2680-7794-4EDD-95F3-281B2D1267BF}" destId="{AC101487-3D1E-4CED-AB94-F4ADFD28BE6B}" srcOrd="1" destOrd="0" presId="urn:microsoft.com/office/officeart/2008/layout/LinedList"/>
    <dgm:cxn modelId="{DA9280E4-F91E-41A6-97AD-F10A0D46F39A}" type="presParOf" srcId="{1CA7FFE2-F1F9-422D-BC79-4A9AA81BD170}" destId="{10D7C2F3-0267-4422-A832-418CD3C95468}" srcOrd="4" destOrd="0" presId="urn:microsoft.com/office/officeart/2008/layout/LinedList"/>
    <dgm:cxn modelId="{BEC5D72A-DF5E-4EE2-8940-220E4DCD92A9}" type="presParOf" srcId="{1CA7FFE2-F1F9-422D-BC79-4A9AA81BD170}" destId="{52D4E6D7-12E5-442B-B026-FF8D67FB8750}" srcOrd="5" destOrd="0" presId="urn:microsoft.com/office/officeart/2008/layout/LinedList"/>
    <dgm:cxn modelId="{2ECAA510-893F-4C09-B168-2C9A9F433C08}" type="presParOf" srcId="{52D4E6D7-12E5-442B-B026-FF8D67FB8750}" destId="{F14E2906-7768-4775-8C56-8BC40DB2E9A8}" srcOrd="0" destOrd="0" presId="urn:microsoft.com/office/officeart/2008/layout/LinedList"/>
    <dgm:cxn modelId="{434E7F35-73BF-4106-81DC-8595F8CF0BC3}" type="presParOf" srcId="{52D4E6D7-12E5-442B-B026-FF8D67FB8750}" destId="{DED9CCA5-F4BE-4E79-B14A-B5A95BF56D1E}" srcOrd="1" destOrd="0" presId="urn:microsoft.com/office/officeart/2008/layout/LinedList"/>
    <dgm:cxn modelId="{223357E5-2049-4E46-8BF2-FA4BEAFDACED}" type="presParOf" srcId="{1CA7FFE2-F1F9-422D-BC79-4A9AA81BD170}" destId="{37F8817A-BF22-43C3-ABBC-30E5C9018820}" srcOrd="6" destOrd="0" presId="urn:microsoft.com/office/officeart/2008/layout/LinedList"/>
    <dgm:cxn modelId="{6E2B5FB0-1771-44D6-8BB0-6033E790C9F8}" type="presParOf" srcId="{1CA7FFE2-F1F9-422D-BC79-4A9AA81BD170}" destId="{D4B24D00-B960-41A9-9C11-085F2028605C}" srcOrd="7" destOrd="0" presId="urn:microsoft.com/office/officeart/2008/layout/LinedList"/>
    <dgm:cxn modelId="{EFE11796-7C73-4B4E-9265-90A3D978D475}" type="presParOf" srcId="{D4B24D00-B960-41A9-9C11-085F2028605C}" destId="{877B06CB-8836-4E72-B8D6-DC6C7A1B5D92}" srcOrd="0" destOrd="0" presId="urn:microsoft.com/office/officeart/2008/layout/LinedList"/>
    <dgm:cxn modelId="{FCEDFC04-DF60-4DDA-AA92-A7E606955091}" type="presParOf" srcId="{D4B24D00-B960-41A9-9C11-085F2028605C}" destId="{DAE252CA-39B7-4C8E-AC54-B2288CFFA382}" srcOrd="1" destOrd="0" presId="urn:microsoft.com/office/officeart/2008/layout/LinedList"/>
    <dgm:cxn modelId="{73056334-6616-4F27-94D2-B76F699A83A0}" type="presParOf" srcId="{1CA7FFE2-F1F9-422D-BC79-4A9AA81BD170}" destId="{9D1DA2D1-FA7D-46B3-8582-2E36E558939A}" srcOrd="8" destOrd="0" presId="urn:microsoft.com/office/officeart/2008/layout/LinedList"/>
    <dgm:cxn modelId="{CE7DC980-2377-41DE-B2BF-C509DEDC18FF}" type="presParOf" srcId="{1CA7FFE2-F1F9-422D-BC79-4A9AA81BD170}" destId="{FC0A4074-C511-4B77-83B9-73F8D67A7D16}" srcOrd="9" destOrd="0" presId="urn:microsoft.com/office/officeart/2008/layout/LinedList"/>
    <dgm:cxn modelId="{64C6E21A-BF1E-4629-BDC5-21E6341A8A94}" type="presParOf" srcId="{FC0A4074-C511-4B77-83B9-73F8D67A7D16}" destId="{889453ED-8CD9-4D04-B4E4-4E2848A1E970}" srcOrd="0" destOrd="0" presId="urn:microsoft.com/office/officeart/2008/layout/LinedList"/>
    <dgm:cxn modelId="{E5BBF9B8-A5DE-49CD-9A6A-4834B4FB6EF3}" type="presParOf" srcId="{FC0A4074-C511-4B77-83B9-73F8D67A7D16}" destId="{BADB0284-58D3-412A-8CBB-99FE8DCCBB6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50E19B-FD52-4F4C-B0FE-B4DC47C97FC7}" type="doc">
      <dgm:prSet loTypeId="urn:microsoft.com/office/officeart/2005/8/layout/cycle1" loCatId="cycle" qsTypeId="urn:microsoft.com/office/officeart/2005/8/quickstyle/simple1" qsCatId="simple" csTypeId="urn:microsoft.com/office/officeart/2005/8/colors/colorful2" csCatId="colorful"/>
      <dgm:spPr/>
      <dgm:t>
        <a:bodyPr/>
        <a:lstStyle/>
        <a:p>
          <a:endParaRPr lang="en-US"/>
        </a:p>
      </dgm:t>
    </dgm:pt>
    <dgm:pt modelId="{FC2778FE-46BF-4941-83C4-4050DAE5A45F}">
      <dgm:prSet/>
      <dgm:spPr/>
      <dgm:t>
        <a:bodyPr/>
        <a:lstStyle/>
        <a:p>
          <a:r>
            <a:rPr lang="en-GB" dirty="0">
              <a:latin typeface="Gill Sans MT" panose="020B0502020104020203" pitchFamily="34" charset="0"/>
            </a:rPr>
            <a:t>Human Formation</a:t>
          </a:r>
          <a:endParaRPr lang="en-US" dirty="0">
            <a:latin typeface="Gill Sans MT" panose="020B0502020104020203" pitchFamily="34" charset="0"/>
          </a:endParaRPr>
        </a:p>
      </dgm:t>
    </dgm:pt>
    <dgm:pt modelId="{3AB1CFDF-73C1-4A8D-9FC1-FE783A2E106C}" type="parTrans" cxnId="{542B419C-14DE-446D-B7A5-1D635160CB7E}">
      <dgm:prSet/>
      <dgm:spPr/>
      <dgm:t>
        <a:bodyPr/>
        <a:lstStyle/>
        <a:p>
          <a:endParaRPr lang="en-US"/>
        </a:p>
      </dgm:t>
    </dgm:pt>
    <dgm:pt modelId="{11EBD9DB-42B8-47F3-99A9-B569351A3D4F}" type="sibTrans" cxnId="{542B419C-14DE-446D-B7A5-1D635160CB7E}">
      <dgm:prSet/>
      <dgm:spPr/>
      <dgm:t>
        <a:bodyPr/>
        <a:lstStyle/>
        <a:p>
          <a:endParaRPr lang="en-US"/>
        </a:p>
      </dgm:t>
    </dgm:pt>
    <dgm:pt modelId="{126CE1F0-2E8A-4792-8D32-DA0B010C34E9}">
      <dgm:prSet/>
      <dgm:spPr/>
      <dgm:t>
        <a:bodyPr/>
        <a:lstStyle/>
        <a:p>
          <a:r>
            <a:rPr lang="en-GB" dirty="0">
              <a:latin typeface="Gill Sans MT" panose="020B0502020104020203" pitchFamily="34" charset="0"/>
            </a:rPr>
            <a:t>Spiritual Formation</a:t>
          </a:r>
          <a:endParaRPr lang="en-US" dirty="0">
            <a:latin typeface="Gill Sans MT" panose="020B0502020104020203" pitchFamily="34" charset="0"/>
          </a:endParaRPr>
        </a:p>
      </dgm:t>
    </dgm:pt>
    <dgm:pt modelId="{500DD9D3-528C-4563-BE06-1E17A1B24292}" type="parTrans" cxnId="{FFC7B9DB-6BA4-4FD2-B4F2-21F639E3B4CA}">
      <dgm:prSet/>
      <dgm:spPr/>
      <dgm:t>
        <a:bodyPr/>
        <a:lstStyle/>
        <a:p>
          <a:endParaRPr lang="en-US"/>
        </a:p>
      </dgm:t>
    </dgm:pt>
    <dgm:pt modelId="{D9589797-DC9C-4FA0-B50F-0E0A86B823E4}" type="sibTrans" cxnId="{FFC7B9DB-6BA4-4FD2-B4F2-21F639E3B4CA}">
      <dgm:prSet/>
      <dgm:spPr/>
      <dgm:t>
        <a:bodyPr/>
        <a:lstStyle/>
        <a:p>
          <a:endParaRPr lang="en-US"/>
        </a:p>
      </dgm:t>
    </dgm:pt>
    <dgm:pt modelId="{189993C1-FFD7-4C62-BE13-1894EA20B646}">
      <dgm:prSet/>
      <dgm:spPr/>
      <dgm:t>
        <a:bodyPr/>
        <a:lstStyle/>
        <a:p>
          <a:r>
            <a:rPr lang="en-GB" dirty="0">
              <a:latin typeface="Gill Sans MT" panose="020B0502020104020203" pitchFamily="34" charset="0"/>
            </a:rPr>
            <a:t>Intellectual Formation</a:t>
          </a:r>
          <a:endParaRPr lang="en-US" dirty="0">
            <a:latin typeface="Gill Sans MT" panose="020B0502020104020203" pitchFamily="34" charset="0"/>
          </a:endParaRPr>
        </a:p>
      </dgm:t>
    </dgm:pt>
    <dgm:pt modelId="{6771111A-999B-4785-95C6-9ECDA8679B8B}" type="parTrans" cxnId="{2CA12245-2773-45C7-852A-97A6386E2309}">
      <dgm:prSet/>
      <dgm:spPr/>
      <dgm:t>
        <a:bodyPr/>
        <a:lstStyle/>
        <a:p>
          <a:endParaRPr lang="en-US"/>
        </a:p>
      </dgm:t>
    </dgm:pt>
    <dgm:pt modelId="{6DB12D9E-F264-4E0B-8C26-0D0BB01F44C1}" type="sibTrans" cxnId="{2CA12245-2773-45C7-852A-97A6386E2309}">
      <dgm:prSet/>
      <dgm:spPr/>
      <dgm:t>
        <a:bodyPr/>
        <a:lstStyle/>
        <a:p>
          <a:endParaRPr lang="en-US"/>
        </a:p>
      </dgm:t>
    </dgm:pt>
    <dgm:pt modelId="{9A2FDB20-0F8F-47DF-9E2C-DA5CA0C26955}">
      <dgm:prSet/>
      <dgm:spPr/>
      <dgm:t>
        <a:bodyPr/>
        <a:lstStyle/>
        <a:p>
          <a:r>
            <a:rPr lang="en-GB" dirty="0">
              <a:latin typeface="Gill Sans MT" panose="020B0502020104020203" pitchFamily="34" charset="0"/>
            </a:rPr>
            <a:t>Pastoral Formation</a:t>
          </a:r>
          <a:endParaRPr lang="en-US" dirty="0">
            <a:latin typeface="Gill Sans MT" panose="020B0502020104020203" pitchFamily="34" charset="0"/>
          </a:endParaRPr>
        </a:p>
      </dgm:t>
    </dgm:pt>
    <dgm:pt modelId="{127205ED-F6FE-438F-A126-0700B59E8203}" type="parTrans" cxnId="{F63CFDA0-EB7D-4BD2-B135-0563146EE3A8}">
      <dgm:prSet/>
      <dgm:spPr/>
      <dgm:t>
        <a:bodyPr/>
        <a:lstStyle/>
        <a:p>
          <a:endParaRPr lang="en-US"/>
        </a:p>
      </dgm:t>
    </dgm:pt>
    <dgm:pt modelId="{9F04C460-FE6F-4DA8-99D7-38ECB261E432}" type="sibTrans" cxnId="{F63CFDA0-EB7D-4BD2-B135-0563146EE3A8}">
      <dgm:prSet/>
      <dgm:spPr/>
      <dgm:t>
        <a:bodyPr/>
        <a:lstStyle/>
        <a:p>
          <a:endParaRPr lang="en-US"/>
        </a:p>
      </dgm:t>
    </dgm:pt>
    <dgm:pt modelId="{5BEF7A93-E54D-4010-85B0-21AFDFAFEE1D}" type="pres">
      <dgm:prSet presAssocID="{EE50E19B-FD52-4F4C-B0FE-B4DC47C97FC7}" presName="cycle" presStyleCnt="0">
        <dgm:presLayoutVars>
          <dgm:dir/>
          <dgm:resizeHandles val="exact"/>
        </dgm:presLayoutVars>
      </dgm:prSet>
      <dgm:spPr/>
    </dgm:pt>
    <dgm:pt modelId="{C784C1CA-6ACE-409D-BCDB-09208B55AF25}" type="pres">
      <dgm:prSet presAssocID="{FC2778FE-46BF-4941-83C4-4050DAE5A45F}" presName="dummy" presStyleCnt="0"/>
      <dgm:spPr/>
    </dgm:pt>
    <dgm:pt modelId="{1E88EF60-B7F5-4843-935C-6D968993C576}" type="pres">
      <dgm:prSet presAssocID="{FC2778FE-46BF-4941-83C4-4050DAE5A45F}" presName="node" presStyleLbl="revTx" presStyleIdx="0" presStyleCnt="4">
        <dgm:presLayoutVars>
          <dgm:bulletEnabled val="1"/>
        </dgm:presLayoutVars>
      </dgm:prSet>
      <dgm:spPr/>
    </dgm:pt>
    <dgm:pt modelId="{4D37D5E4-10ED-4323-A06D-B08BDA49F22C}" type="pres">
      <dgm:prSet presAssocID="{11EBD9DB-42B8-47F3-99A9-B569351A3D4F}" presName="sibTrans" presStyleLbl="node1" presStyleIdx="0" presStyleCnt="4"/>
      <dgm:spPr/>
    </dgm:pt>
    <dgm:pt modelId="{364E3745-E6A2-428F-A1EA-A3DF2CE2C59B}" type="pres">
      <dgm:prSet presAssocID="{126CE1F0-2E8A-4792-8D32-DA0B010C34E9}" presName="dummy" presStyleCnt="0"/>
      <dgm:spPr/>
    </dgm:pt>
    <dgm:pt modelId="{B10B5E67-8497-4D0E-8875-72A95AB7D6F2}" type="pres">
      <dgm:prSet presAssocID="{126CE1F0-2E8A-4792-8D32-DA0B010C34E9}" presName="node" presStyleLbl="revTx" presStyleIdx="1" presStyleCnt="4">
        <dgm:presLayoutVars>
          <dgm:bulletEnabled val="1"/>
        </dgm:presLayoutVars>
      </dgm:prSet>
      <dgm:spPr/>
    </dgm:pt>
    <dgm:pt modelId="{B74A2391-5813-489D-A76C-999D6472863A}" type="pres">
      <dgm:prSet presAssocID="{D9589797-DC9C-4FA0-B50F-0E0A86B823E4}" presName="sibTrans" presStyleLbl="node1" presStyleIdx="1" presStyleCnt="4"/>
      <dgm:spPr/>
    </dgm:pt>
    <dgm:pt modelId="{662251E9-6FD7-44DE-A726-D89A8086DFC8}" type="pres">
      <dgm:prSet presAssocID="{189993C1-FFD7-4C62-BE13-1894EA20B646}" presName="dummy" presStyleCnt="0"/>
      <dgm:spPr/>
    </dgm:pt>
    <dgm:pt modelId="{C946B32B-62B8-44A3-BF37-B92675E933DE}" type="pres">
      <dgm:prSet presAssocID="{189993C1-FFD7-4C62-BE13-1894EA20B646}" presName="node" presStyleLbl="revTx" presStyleIdx="2" presStyleCnt="4">
        <dgm:presLayoutVars>
          <dgm:bulletEnabled val="1"/>
        </dgm:presLayoutVars>
      </dgm:prSet>
      <dgm:spPr/>
    </dgm:pt>
    <dgm:pt modelId="{DA522CE9-F9F0-43FB-A816-44D8D517740D}" type="pres">
      <dgm:prSet presAssocID="{6DB12D9E-F264-4E0B-8C26-0D0BB01F44C1}" presName="sibTrans" presStyleLbl="node1" presStyleIdx="2" presStyleCnt="4"/>
      <dgm:spPr/>
    </dgm:pt>
    <dgm:pt modelId="{1B21FA38-9F27-4D1E-93E9-B4E0E0471CC0}" type="pres">
      <dgm:prSet presAssocID="{9A2FDB20-0F8F-47DF-9E2C-DA5CA0C26955}" presName="dummy" presStyleCnt="0"/>
      <dgm:spPr/>
    </dgm:pt>
    <dgm:pt modelId="{4A6DA542-4A49-498E-9E7D-44158506A3DE}" type="pres">
      <dgm:prSet presAssocID="{9A2FDB20-0F8F-47DF-9E2C-DA5CA0C26955}" presName="node" presStyleLbl="revTx" presStyleIdx="3" presStyleCnt="4">
        <dgm:presLayoutVars>
          <dgm:bulletEnabled val="1"/>
        </dgm:presLayoutVars>
      </dgm:prSet>
      <dgm:spPr/>
    </dgm:pt>
    <dgm:pt modelId="{C48AD66A-E7C1-44F6-AA33-4EB837E16836}" type="pres">
      <dgm:prSet presAssocID="{9F04C460-FE6F-4DA8-99D7-38ECB261E432}" presName="sibTrans" presStyleLbl="node1" presStyleIdx="3" presStyleCnt="4"/>
      <dgm:spPr/>
    </dgm:pt>
  </dgm:ptLst>
  <dgm:cxnLst>
    <dgm:cxn modelId="{5B41453D-6A57-4F0B-9722-10317827F4CD}" type="presOf" srcId="{D9589797-DC9C-4FA0-B50F-0E0A86B823E4}" destId="{B74A2391-5813-489D-A76C-999D6472863A}" srcOrd="0" destOrd="0" presId="urn:microsoft.com/office/officeart/2005/8/layout/cycle1"/>
    <dgm:cxn modelId="{2CA12245-2773-45C7-852A-97A6386E2309}" srcId="{EE50E19B-FD52-4F4C-B0FE-B4DC47C97FC7}" destId="{189993C1-FFD7-4C62-BE13-1894EA20B646}" srcOrd="2" destOrd="0" parTransId="{6771111A-999B-4785-95C6-9ECDA8679B8B}" sibTransId="{6DB12D9E-F264-4E0B-8C26-0D0BB01F44C1}"/>
    <dgm:cxn modelId="{5628704B-7139-49C8-AD1D-AE9157338024}" type="presOf" srcId="{126CE1F0-2E8A-4792-8D32-DA0B010C34E9}" destId="{B10B5E67-8497-4D0E-8875-72A95AB7D6F2}" srcOrd="0" destOrd="0" presId="urn:microsoft.com/office/officeart/2005/8/layout/cycle1"/>
    <dgm:cxn modelId="{1BDC247C-2C96-4611-99D3-45E5684CC88F}" type="presOf" srcId="{FC2778FE-46BF-4941-83C4-4050DAE5A45F}" destId="{1E88EF60-B7F5-4843-935C-6D968993C576}" srcOrd="0" destOrd="0" presId="urn:microsoft.com/office/officeart/2005/8/layout/cycle1"/>
    <dgm:cxn modelId="{F9455D81-D9B7-4EBD-9A8F-970593D8501C}" type="presOf" srcId="{189993C1-FFD7-4C62-BE13-1894EA20B646}" destId="{C946B32B-62B8-44A3-BF37-B92675E933DE}" srcOrd="0" destOrd="0" presId="urn:microsoft.com/office/officeart/2005/8/layout/cycle1"/>
    <dgm:cxn modelId="{542B419C-14DE-446D-B7A5-1D635160CB7E}" srcId="{EE50E19B-FD52-4F4C-B0FE-B4DC47C97FC7}" destId="{FC2778FE-46BF-4941-83C4-4050DAE5A45F}" srcOrd="0" destOrd="0" parTransId="{3AB1CFDF-73C1-4A8D-9FC1-FE783A2E106C}" sibTransId="{11EBD9DB-42B8-47F3-99A9-B569351A3D4F}"/>
    <dgm:cxn modelId="{F63CFDA0-EB7D-4BD2-B135-0563146EE3A8}" srcId="{EE50E19B-FD52-4F4C-B0FE-B4DC47C97FC7}" destId="{9A2FDB20-0F8F-47DF-9E2C-DA5CA0C26955}" srcOrd="3" destOrd="0" parTransId="{127205ED-F6FE-438F-A126-0700B59E8203}" sibTransId="{9F04C460-FE6F-4DA8-99D7-38ECB261E432}"/>
    <dgm:cxn modelId="{3147B0B7-7A3C-4F02-BD2F-B61F7357BF40}" type="presOf" srcId="{11EBD9DB-42B8-47F3-99A9-B569351A3D4F}" destId="{4D37D5E4-10ED-4323-A06D-B08BDA49F22C}" srcOrd="0" destOrd="0" presId="urn:microsoft.com/office/officeart/2005/8/layout/cycle1"/>
    <dgm:cxn modelId="{C5A47BBE-0AB0-40F8-A8C1-AB3C5E533413}" type="presOf" srcId="{9F04C460-FE6F-4DA8-99D7-38ECB261E432}" destId="{C48AD66A-E7C1-44F6-AA33-4EB837E16836}" srcOrd="0" destOrd="0" presId="urn:microsoft.com/office/officeart/2005/8/layout/cycle1"/>
    <dgm:cxn modelId="{99D84AD5-F484-4CB0-AB77-1C054F985F02}" type="presOf" srcId="{EE50E19B-FD52-4F4C-B0FE-B4DC47C97FC7}" destId="{5BEF7A93-E54D-4010-85B0-21AFDFAFEE1D}" srcOrd="0" destOrd="0" presId="urn:microsoft.com/office/officeart/2005/8/layout/cycle1"/>
    <dgm:cxn modelId="{3424B2D9-0D17-4A98-BF77-134B00B11B07}" type="presOf" srcId="{9A2FDB20-0F8F-47DF-9E2C-DA5CA0C26955}" destId="{4A6DA542-4A49-498E-9E7D-44158506A3DE}" srcOrd="0" destOrd="0" presId="urn:microsoft.com/office/officeart/2005/8/layout/cycle1"/>
    <dgm:cxn modelId="{FFC7B9DB-6BA4-4FD2-B4F2-21F639E3B4CA}" srcId="{EE50E19B-FD52-4F4C-B0FE-B4DC47C97FC7}" destId="{126CE1F0-2E8A-4792-8D32-DA0B010C34E9}" srcOrd="1" destOrd="0" parTransId="{500DD9D3-528C-4563-BE06-1E17A1B24292}" sibTransId="{D9589797-DC9C-4FA0-B50F-0E0A86B823E4}"/>
    <dgm:cxn modelId="{6AA0E6EA-94DA-487B-9531-8DAED73AF975}" type="presOf" srcId="{6DB12D9E-F264-4E0B-8C26-0D0BB01F44C1}" destId="{DA522CE9-F9F0-43FB-A816-44D8D517740D}" srcOrd="0" destOrd="0" presId="urn:microsoft.com/office/officeart/2005/8/layout/cycle1"/>
    <dgm:cxn modelId="{661AECBF-CB99-4E04-B4A0-FA95540AD8EA}" type="presParOf" srcId="{5BEF7A93-E54D-4010-85B0-21AFDFAFEE1D}" destId="{C784C1CA-6ACE-409D-BCDB-09208B55AF25}" srcOrd="0" destOrd="0" presId="urn:microsoft.com/office/officeart/2005/8/layout/cycle1"/>
    <dgm:cxn modelId="{0221EBDB-8301-411B-BAE4-2BCFEF184747}" type="presParOf" srcId="{5BEF7A93-E54D-4010-85B0-21AFDFAFEE1D}" destId="{1E88EF60-B7F5-4843-935C-6D968993C576}" srcOrd="1" destOrd="0" presId="urn:microsoft.com/office/officeart/2005/8/layout/cycle1"/>
    <dgm:cxn modelId="{06EC6537-426F-4003-AB5C-5E832242F99B}" type="presParOf" srcId="{5BEF7A93-E54D-4010-85B0-21AFDFAFEE1D}" destId="{4D37D5E4-10ED-4323-A06D-B08BDA49F22C}" srcOrd="2" destOrd="0" presId="urn:microsoft.com/office/officeart/2005/8/layout/cycle1"/>
    <dgm:cxn modelId="{0B1C592A-5358-4657-A841-1E1DD1E12C73}" type="presParOf" srcId="{5BEF7A93-E54D-4010-85B0-21AFDFAFEE1D}" destId="{364E3745-E6A2-428F-A1EA-A3DF2CE2C59B}" srcOrd="3" destOrd="0" presId="urn:microsoft.com/office/officeart/2005/8/layout/cycle1"/>
    <dgm:cxn modelId="{D27B261D-A6BE-49D8-B93A-31A4F1690497}" type="presParOf" srcId="{5BEF7A93-E54D-4010-85B0-21AFDFAFEE1D}" destId="{B10B5E67-8497-4D0E-8875-72A95AB7D6F2}" srcOrd="4" destOrd="0" presId="urn:microsoft.com/office/officeart/2005/8/layout/cycle1"/>
    <dgm:cxn modelId="{4C2317AE-521E-4D67-97CC-7C93DC620EC0}" type="presParOf" srcId="{5BEF7A93-E54D-4010-85B0-21AFDFAFEE1D}" destId="{B74A2391-5813-489D-A76C-999D6472863A}" srcOrd="5" destOrd="0" presId="urn:microsoft.com/office/officeart/2005/8/layout/cycle1"/>
    <dgm:cxn modelId="{7EA17D9C-A70D-43DB-B3D5-E7A0C3C0CDB4}" type="presParOf" srcId="{5BEF7A93-E54D-4010-85B0-21AFDFAFEE1D}" destId="{662251E9-6FD7-44DE-A726-D89A8086DFC8}" srcOrd="6" destOrd="0" presId="urn:microsoft.com/office/officeart/2005/8/layout/cycle1"/>
    <dgm:cxn modelId="{98F21B69-386C-4EE5-8E85-81FBB1FB6379}" type="presParOf" srcId="{5BEF7A93-E54D-4010-85B0-21AFDFAFEE1D}" destId="{C946B32B-62B8-44A3-BF37-B92675E933DE}" srcOrd="7" destOrd="0" presId="urn:microsoft.com/office/officeart/2005/8/layout/cycle1"/>
    <dgm:cxn modelId="{7622C416-FC97-4E16-9400-0576103DD434}" type="presParOf" srcId="{5BEF7A93-E54D-4010-85B0-21AFDFAFEE1D}" destId="{DA522CE9-F9F0-43FB-A816-44D8D517740D}" srcOrd="8" destOrd="0" presId="urn:microsoft.com/office/officeart/2005/8/layout/cycle1"/>
    <dgm:cxn modelId="{873985BF-55C7-4B4C-964A-30551F732790}" type="presParOf" srcId="{5BEF7A93-E54D-4010-85B0-21AFDFAFEE1D}" destId="{1B21FA38-9F27-4D1E-93E9-B4E0E0471CC0}" srcOrd="9" destOrd="0" presId="urn:microsoft.com/office/officeart/2005/8/layout/cycle1"/>
    <dgm:cxn modelId="{B5E89A90-62AE-43F3-BD12-02405CC661C0}" type="presParOf" srcId="{5BEF7A93-E54D-4010-85B0-21AFDFAFEE1D}" destId="{4A6DA542-4A49-498E-9E7D-44158506A3DE}" srcOrd="10" destOrd="0" presId="urn:microsoft.com/office/officeart/2005/8/layout/cycle1"/>
    <dgm:cxn modelId="{C18809EA-558C-4173-8476-E57D899CDC0C}" type="presParOf" srcId="{5BEF7A93-E54D-4010-85B0-21AFDFAFEE1D}" destId="{C48AD66A-E7C1-44F6-AA33-4EB837E16836}"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464A1E-5058-4328-9233-DCDF86085DD8}"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F47E79FE-E220-497F-B0DB-83A745746B37}">
      <dgm:prSet/>
      <dgm:spPr/>
      <dgm:t>
        <a:bodyPr/>
        <a:lstStyle/>
        <a:p>
          <a:r>
            <a:rPr lang="en-GB" dirty="0"/>
            <a:t>1. </a:t>
          </a:r>
          <a:r>
            <a:rPr lang="en-GB" dirty="0">
              <a:latin typeface="Gill Sans MT" panose="020B0502020104020203" pitchFamily="34" charset="0"/>
            </a:rPr>
            <a:t>Growing in inner freedom, so that we are is more able to give ourselves to the love and service of God and his people.</a:t>
          </a:r>
          <a:endParaRPr lang="en-US" dirty="0">
            <a:latin typeface="Gill Sans MT" panose="020B0502020104020203" pitchFamily="34" charset="0"/>
          </a:endParaRPr>
        </a:p>
      </dgm:t>
    </dgm:pt>
    <dgm:pt modelId="{92EF597B-E05B-42C0-826F-7009FC37A5AF}" type="parTrans" cxnId="{DA2D8D5E-9460-4B5E-91FF-491481DB49BB}">
      <dgm:prSet/>
      <dgm:spPr/>
      <dgm:t>
        <a:bodyPr/>
        <a:lstStyle/>
        <a:p>
          <a:endParaRPr lang="en-US"/>
        </a:p>
      </dgm:t>
    </dgm:pt>
    <dgm:pt modelId="{2D56C570-1AE3-4A4C-AE91-CC50ADCE9960}" type="sibTrans" cxnId="{DA2D8D5E-9460-4B5E-91FF-491481DB49BB}">
      <dgm:prSet/>
      <dgm:spPr/>
      <dgm:t>
        <a:bodyPr/>
        <a:lstStyle/>
        <a:p>
          <a:endParaRPr lang="en-US"/>
        </a:p>
      </dgm:t>
    </dgm:pt>
    <dgm:pt modelId="{53C8F2A3-8C39-46B7-8FA4-E0720AFB26ED}">
      <dgm:prSet/>
      <dgm:spPr/>
      <dgm:t>
        <a:bodyPr/>
        <a:lstStyle/>
        <a:p>
          <a:r>
            <a:rPr lang="en-GB" dirty="0"/>
            <a:t>2. </a:t>
          </a:r>
          <a:r>
            <a:rPr lang="en-GB" dirty="0">
              <a:latin typeface="Gill Sans MT" panose="020B0502020104020203" pitchFamily="34" charset="0"/>
            </a:rPr>
            <a:t>We strive to cultivate human qualities and virtues  that enable us the student to be a bridge and not an obstacle for others in their meeting with Jesus Christ.   </a:t>
          </a:r>
          <a:endParaRPr lang="en-US" dirty="0">
            <a:latin typeface="Gill Sans MT" panose="020B0502020104020203" pitchFamily="34" charset="0"/>
          </a:endParaRPr>
        </a:p>
      </dgm:t>
    </dgm:pt>
    <dgm:pt modelId="{E55A0F6B-6547-441F-9963-208A48640692}" type="parTrans" cxnId="{88F05DFE-BD21-4840-8E76-16BF719958E4}">
      <dgm:prSet/>
      <dgm:spPr/>
      <dgm:t>
        <a:bodyPr/>
        <a:lstStyle/>
        <a:p>
          <a:endParaRPr lang="en-US"/>
        </a:p>
      </dgm:t>
    </dgm:pt>
    <dgm:pt modelId="{DBE09954-1600-46BE-9D5D-8616F9819236}" type="sibTrans" cxnId="{88F05DFE-BD21-4840-8E76-16BF719958E4}">
      <dgm:prSet/>
      <dgm:spPr/>
      <dgm:t>
        <a:bodyPr/>
        <a:lstStyle/>
        <a:p>
          <a:endParaRPr lang="en-US"/>
        </a:p>
      </dgm:t>
    </dgm:pt>
    <dgm:pt modelId="{3BF75E1C-4837-4BEE-A1A6-025B0B9CD2B5}" type="pres">
      <dgm:prSet presAssocID="{F0464A1E-5058-4328-9233-DCDF86085DD8}" presName="vert0" presStyleCnt="0">
        <dgm:presLayoutVars>
          <dgm:dir/>
          <dgm:animOne val="branch"/>
          <dgm:animLvl val="lvl"/>
        </dgm:presLayoutVars>
      </dgm:prSet>
      <dgm:spPr/>
    </dgm:pt>
    <dgm:pt modelId="{E6BED833-1FDA-4FC0-A987-2677C27AB02F}" type="pres">
      <dgm:prSet presAssocID="{F47E79FE-E220-497F-B0DB-83A745746B37}" presName="thickLine" presStyleLbl="alignNode1" presStyleIdx="0" presStyleCnt="2"/>
      <dgm:spPr/>
    </dgm:pt>
    <dgm:pt modelId="{34713E38-6BA3-4BE9-BCF2-E33D27F6473A}" type="pres">
      <dgm:prSet presAssocID="{F47E79FE-E220-497F-B0DB-83A745746B37}" presName="horz1" presStyleCnt="0"/>
      <dgm:spPr/>
    </dgm:pt>
    <dgm:pt modelId="{3A2E53E5-21F9-46D4-A885-F09297156F1B}" type="pres">
      <dgm:prSet presAssocID="{F47E79FE-E220-497F-B0DB-83A745746B37}" presName="tx1" presStyleLbl="revTx" presStyleIdx="0" presStyleCnt="2"/>
      <dgm:spPr/>
    </dgm:pt>
    <dgm:pt modelId="{CC58075C-72AC-4056-84FE-958985060050}" type="pres">
      <dgm:prSet presAssocID="{F47E79FE-E220-497F-B0DB-83A745746B37}" presName="vert1" presStyleCnt="0"/>
      <dgm:spPr/>
    </dgm:pt>
    <dgm:pt modelId="{00CE1AB5-C680-49B4-BF3E-86A5373E9030}" type="pres">
      <dgm:prSet presAssocID="{53C8F2A3-8C39-46B7-8FA4-E0720AFB26ED}" presName="thickLine" presStyleLbl="alignNode1" presStyleIdx="1" presStyleCnt="2"/>
      <dgm:spPr/>
    </dgm:pt>
    <dgm:pt modelId="{F3351C7A-F3AB-4813-8BA5-CC96B892C928}" type="pres">
      <dgm:prSet presAssocID="{53C8F2A3-8C39-46B7-8FA4-E0720AFB26ED}" presName="horz1" presStyleCnt="0"/>
      <dgm:spPr/>
    </dgm:pt>
    <dgm:pt modelId="{9782FFB1-4A07-444A-A6C2-B4D3A551121F}" type="pres">
      <dgm:prSet presAssocID="{53C8F2A3-8C39-46B7-8FA4-E0720AFB26ED}" presName="tx1" presStyleLbl="revTx" presStyleIdx="1" presStyleCnt="2"/>
      <dgm:spPr/>
    </dgm:pt>
    <dgm:pt modelId="{54422EC5-DF0D-41C2-A831-DB320231AAEC}" type="pres">
      <dgm:prSet presAssocID="{53C8F2A3-8C39-46B7-8FA4-E0720AFB26ED}" presName="vert1" presStyleCnt="0"/>
      <dgm:spPr/>
    </dgm:pt>
  </dgm:ptLst>
  <dgm:cxnLst>
    <dgm:cxn modelId="{A3215857-5B61-493D-BB0B-0F5B4F92D752}" type="presOf" srcId="{F0464A1E-5058-4328-9233-DCDF86085DD8}" destId="{3BF75E1C-4837-4BEE-A1A6-025B0B9CD2B5}" srcOrd="0" destOrd="0" presId="urn:microsoft.com/office/officeart/2008/layout/LinedList"/>
    <dgm:cxn modelId="{DA2D8D5E-9460-4B5E-91FF-491481DB49BB}" srcId="{F0464A1E-5058-4328-9233-DCDF86085DD8}" destId="{F47E79FE-E220-497F-B0DB-83A745746B37}" srcOrd="0" destOrd="0" parTransId="{92EF597B-E05B-42C0-826F-7009FC37A5AF}" sibTransId="{2D56C570-1AE3-4A4C-AE91-CC50ADCE9960}"/>
    <dgm:cxn modelId="{E46437A0-850A-40FD-8870-CBDEA932E9F3}" type="presOf" srcId="{53C8F2A3-8C39-46B7-8FA4-E0720AFB26ED}" destId="{9782FFB1-4A07-444A-A6C2-B4D3A551121F}" srcOrd="0" destOrd="0" presId="urn:microsoft.com/office/officeart/2008/layout/LinedList"/>
    <dgm:cxn modelId="{2EB835F7-9C39-47D0-9898-4FFBBEB4639A}" type="presOf" srcId="{F47E79FE-E220-497F-B0DB-83A745746B37}" destId="{3A2E53E5-21F9-46D4-A885-F09297156F1B}" srcOrd="0" destOrd="0" presId="urn:microsoft.com/office/officeart/2008/layout/LinedList"/>
    <dgm:cxn modelId="{88F05DFE-BD21-4840-8E76-16BF719958E4}" srcId="{F0464A1E-5058-4328-9233-DCDF86085DD8}" destId="{53C8F2A3-8C39-46B7-8FA4-E0720AFB26ED}" srcOrd="1" destOrd="0" parTransId="{E55A0F6B-6547-441F-9963-208A48640692}" sibTransId="{DBE09954-1600-46BE-9D5D-8616F9819236}"/>
    <dgm:cxn modelId="{CF5DA997-4BBB-46DB-B9B9-E47313C52FD2}" type="presParOf" srcId="{3BF75E1C-4837-4BEE-A1A6-025B0B9CD2B5}" destId="{E6BED833-1FDA-4FC0-A987-2677C27AB02F}" srcOrd="0" destOrd="0" presId="urn:microsoft.com/office/officeart/2008/layout/LinedList"/>
    <dgm:cxn modelId="{0D2767C9-E48A-406F-8F75-FD7FABB32CC8}" type="presParOf" srcId="{3BF75E1C-4837-4BEE-A1A6-025B0B9CD2B5}" destId="{34713E38-6BA3-4BE9-BCF2-E33D27F6473A}" srcOrd="1" destOrd="0" presId="urn:microsoft.com/office/officeart/2008/layout/LinedList"/>
    <dgm:cxn modelId="{33D78B74-E73A-4FD1-8B1C-A27E0E3BDC46}" type="presParOf" srcId="{34713E38-6BA3-4BE9-BCF2-E33D27F6473A}" destId="{3A2E53E5-21F9-46D4-A885-F09297156F1B}" srcOrd="0" destOrd="0" presId="urn:microsoft.com/office/officeart/2008/layout/LinedList"/>
    <dgm:cxn modelId="{B5BBD16A-5BEC-4FC6-87BC-2F9B2046637C}" type="presParOf" srcId="{34713E38-6BA3-4BE9-BCF2-E33D27F6473A}" destId="{CC58075C-72AC-4056-84FE-958985060050}" srcOrd="1" destOrd="0" presId="urn:microsoft.com/office/officeart/2008/layout/LinedList"/>
    <dgm:cxn modelId="{6791C6B4-7996-4760-8C2F-B992833728D2}" type="presParOf" srcId="{3BF75E1C-4837-4BEE-A1A6-025B0B9CD2B5}" destId="{00CE1AB5-C680-49B4-BF3E-86A5373E9030}" srcOrd="2" destOrd="0" presId="urn:microsoft.com/office/officeart/2008/layout/LinedList"/>
    <dgm:cxn modelId="{A0BDAF80-7D51-4464-8A91-E0682E650E8E}" type="presParOf" srcId="{3BF75E1C-4837-4BEE-A1A6-025B0B9CD2B5}" destId="{F3351C7A-F3AB-4813-8BA5-CC96B892C928}" srcOrd="3" destOrd="0" presId="urn:microsoft.com/office/officeart/2008/layout/LinedList"/>
    <dgm:cxn modelId="{8F1FFD8C-B3CD-4203-B788-2B587D32031B}" type="presParOf" srcId="{F3351C7A-F3AB-4813-8BA5-CC96B892C928}" destId="{9782FFB1-4A07-444A-A6C2-B4D3A551121F}" srcOrd="0" destOrd="0" presId="urn:microsoft.com/office/officeart/2008/layout/LinedList"/>
    <dgm:cxn modelId="{B0FABD80-DC79-4ABE-A140-21740D857173}" type="presParOf" srcId="{F3351C7A-F3AB-4813-8BA5-CC96B892C928}" destId="{54422EC5-DF0D-41C2-A831-DB320231AAE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73E0AA-396F-4A88-B189-4197DD5D59A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B344304-2F4E-4ED6-A9D2-681E51A049E3}">
      <dgm:prSet/>
      <dgm:spPr/>
      <dgm:t>
        <a:bodyPr/>
        <a:lstStyle/>
        <a:p>
          <a:r>
            <a:rPr lang="en-GB"/>
            <a:t>Theology can show us how to listen and hold the value of silence.</a:t>
          </a:r>
          <a:endParaRPr lang="en-US"/>
        </a:p>
      </dgm:t>
    </dgm:pt>
    <dgm:pt modelId="{A49B7F8D-A933-4230-8F66-EAF67F249682}" type="parTrans" cxnId="{1633E67D-A97A-4AD7-B07B-4E667C7B34E5}">
      <dgm:prSet/>
      <dgm:spPr/>
      <dgm:t>
        <a:bodyPr/>
        <a:lstStyle/>
        <a:p>
          <a:endParaRPr lang="en-US"/>
        </a:p>
      </dgm:t>
    </dgm:pt>
    <dgm:pt modelId="{BC28A484-3887-4DC6-8A44-277C9ACA731E}" type="sibTrans" cxnId="{1633E67D-A97A-4AD7-B07B-4E667C7B34E5}">
      <dgm:prSet/>
      <dgm:spPr/>
      <dgm:t>
        <a:bodyPr/>
        <a:lstStyle/>
        <a:p>
          <a:endParaRPr lang="en-US"/>
        </a:p>
      </dgm:t>
    </dgm:pt>
    <dgm:pt modelId="{9FCDD3D3-8BDF-4478-835B-BA8BA5804EBD}">
      <dgm:prSet/>
      <dgm:spPr/>
      <dgm:t>
        <a:bodyPr/>
        <a:lstStyle/>
        <a:p>
          <a:r>
            <a:rPr lang="en-GB"/>
            <a:t>Such a theology will be empathic and open-minded and respectful.</a:t>
          </a:r>
          <a:endParaRPr lang="en-US"/>
        </a:p>
      </dgm:t>
    </dgm:pt>
    <dgm:pt modelId="{6ECF4E08-D9B0-45AB-9112-9F369364831B}" type="parTrans" cxnId="{164CE834-A3CC-4CB8-B732-158CD2EDC36E}">
      <dgm:prSet/>
      <dgm:spPr/>
      <dgm:t>
        <a:bodyPr/>
        <a:lstStyle/>
        <a:p>
          <a:endParaRPr lang="en-US"/>
        </a:p>
      </dgm:t>
    </dgm:pt>
    <dgm:pt modelId="{19CD229C-1B3C-45BE-8AA3-425EC3C3E350}" type="sibTrans" cxnId="{164CE834-A3CC-4CB8-B732-158CD2EDC36E}">
      <dgm:prSet/>
      <dgm:spPr/>
      <dgm:t>
        <a:bodyPr/>
        <a:lstStyle/>
        <a:p>
          <a:endParaRPr lang="en-US"/>
        </a:p>
      </dgm:t>
    </dgm:pt>
    <dgm:pt modelId="{681514B6-277F-4609-BC37-66B8F8FB6420}">
      <dgm:prSet/>
      <dgm:spPr/>
      <dgm:t>
        <a:bodyPr/>
        <a:lstStyle/>
        <a:p>
          <a:r>
            <a:rPr lang="en-GB" dirty="0"/>
            <a:t>Theology can recognise what it sees as sources of  wisdom as invigorating and rejuvenating. </a:t>
          </a:r>
          <a:endParaRPr lang="en-US" dirty="0"/>
        </a:p>
      </dgm:t>
    </dgm:pt>
    <dgm:pt modelId="{C7BAF8FC-53B0-48D1-81F8-A85563D17AD7}" type="parTrans" cxnId="{A4DF8F59-187C-40C5-98A5-BC798870B5E9}">
      <dgm:prSet/>
      <dgm:spPr/>
      <dgm:t>
        <a:bodyPr/>
        <a:lstStyle/>
        <a:p>
          <a:endParaRPr lang="en-US"/>
        </a:p>
      </dgm:t>
    </dgm:pt>
    <dgm:pt modelId="{B293F30D-BCDC-425B-889C-2893CCFE59E0}" type="sibTrans" cxnId="{A4DF8F59-187C-40C5-98A5-BC798870B5E9}">
      <dgm:prSet/>
      <dgm:spPr/>
      <dgm:t>
        <a:bodyPr/>
        <a:lstStyle/>
        <a:p>
          <a:endParaRPr lang="en-US"/>
        </a:p>
      </dgm:t>
    </dgm:pt>
    <dgm:pt modelId="{97A43376-41C6-483B-A2EF-054EE0D69A78}">
      <dgm:prSet/>
      <dgm:spPr/>
      <dgm:t>
        <a:bodyPr/>
        <a:lstStyle/>
        <a:p>
          <a:r>
            <a:rPr lang="en-GB" dirty="0"/>
            <a:t>Theology knows that by itself, it does not have all the answers; a  process of reciprocal exchange is necessary for Church and world to make sense to one another.  </a:t>
          </a:r>
          <a:endParaRPr lang="en-US" dirty="0"/>
        </a:p>
      </dgm:t>
    </dgm:pt>
    <dgm:pt modelId="{B79FF2D7-5C36-4EB2-8301-D95640BD9767}" type="parTrans" cxnId="{C423A4CD-A690-489F-9461-595285B20BBD}">
      <dgm:prSet/>
      <dgm:spPr/>
      <dgm:t>
        <a:bodyPr/>
        <a:lstStyle/>
        <a:p>
          <a:endParaRPr lang="en-US"/>
        </a:p>
      </dgm:t>
    </dgm:pt>
    <dgm:pt modelId="{082A1D85-1214-4DA6-94E1-A281AA884974}" type="sibTrans" cxnId="{C423A4CD-A690-489F-9461-595285B20BBD}">
      <dgm:prSet/>
      <dgm:spPr/>
      <dgm:t>
        <a:bodyPr/>
        <a:lstStyle/>
        <a:p>
          <a:endParaRPr lang="en-US"/>
        </a:p>
      </dgm:t>
    </dgm:pt>
    <dgm:pt modelId="{926D1CFF-40E9-4DB7-B65E-B380ECE129C6}" type="pres">
      <dgm:prSet presAssocID="{C673E0AA-396F-4A88-B189-4197DD5D59A3}" presName="vert0" presStyleCnt="0">
        <dgm:presLayoutVars>
          <dgm:dir/>
          <dgm:animOne val="branch"/>
          <dgm:animLvl val="lvl"/>
        </dgm:presLayoutVars>
      </dgm:prSet>
      <dgm:spPr/>
    </dgm:pt>
    <dgm:pt modelId="{FDD44216-8727-4744-A590-E793AEC7B5AF}" type="pres">
      <dgm:prSet presAssocID="{8B344304-2F4E-4ED6-A9D2-681E51A049E3}" presName="thickLine" presStyleLbl="alignNode1" presStyleIdx="0" presStyleCnt="4"/>
      <dgm:spPr/>
    </dgm:pt>
    <dgm:pt modelId="{B07412C8-8DAD-46FE-BF5C-1E1733E03D4A}" type="pres">
      <dgm:prSet presAssocID="{8B344304-2F4E-4ED6-A9D2-681E51A049E3}" presName="horz1" presStyleCnt="0"/>
      <dgm:spPr/>
    </dgm:pt>
    <dgm:pt modelId="{0B422E44-E96C-4559-A869-AD258F292C05}" type="pres">
      <dgm:prSet presAssocID="{8B344304-2F4E-4ED6-A9D2-681E51A049E3}" presName="tx1" presStyleLbl="revTx" presStyleIdx="0" presStyleCnt="4"/>
      <dgm:spPr/>
    </dgm:pt>
    <dgm:pt modelId="{246A6041-73D9-4D7B-BA1D-E6EADF280757}" type="pres">
      <dgm:prSet presAssocID="{8B344304-2F4E-4ED6-A9D2-681E51A049E3}" presName="vert1" presStyleCnt="0"/>
      <dgm:spPr/>
    </dgm:pt>
    <dgm:pt modelId="{A3EE1CE6-645F-43B0-97A9-C91C1FCD122E}" type="pres">
      <dgm:prSet presAssocID="{9FCDD3D3-8BDF-4478-835B-BA8BA5804EBD}" presName="thickLine" presStyleLbl="alignNode1" presStyleIdx="1" presStyleCnt="4"/>
      <dgm:spPr/>
    </dgm:pt>
    <dgm:pt modelId="{ED95EB00-589C-4594-AB9E-CB77E0F60D91}" type="pres">
      <dgm:prSet presAssocID="{9FCDD3D3-8BDF-4478-835B-BA8BA5804EBD}" presName="horz1" presStyleCnt="0"/>
      <dgm:spPr/>
    </dgm:pt>
    <dgm:pt modelId="{651E9D62-BCDA-4219-A753-8204C3685E16}" type="pres">
      <dgm:prSet presAssocID="{9FCDD3D3-8BDF-4478-835B-BA8BA5804EBD}" presName="tx1" presStyleLbl="revTx" presStyleIdx="1" presStyleCnt="4"/>
      <dgm:spPr/>
    </dgm:pt>
    <dgm:pt modelId="{9A600B20-CB34-410A-8DE1-EAAC16AA6A0F}" type="pres">
      <dgm:prSet presAssocID="{9FCDD3D3-8BDF-4478-835B-BA8BA5804EBD}" presName="vert1" presStyleCnt="0"/>
      <dgm:spPr/>
    </dgm:pt>
    <dgm:pt modelId="{2F102A1A-2E05-4848-8E3C-BEBE58D5E259}" type="pres">
      <dgm:prSet presAssocID="{681514B6-277F-4609-BC37-66B8F8FB6420}" presName="thickLine" presStyleLbl="alignNode1" presStyleIdx="2" presStyleCnt="4"/>
      <dgm:spPr/>
    </dgm:pt>
    <dgm:pt modelId="{728CCF30-D44F-431B-B2F6-FE1B4BEEABBC}" type="pres">
      <dgm:prSet presAssocID="{681514B6-277F-4609-BC37-66B8F8FB6420}" presName="horz1" presStyleCnt="0"/>
      <dgm:spPr/>
    </dgm:pt>
    <dgm:pt modelId="{A44C2BC7-DF35-4AE5-9A53-12FF3461B279}" type="pres">
      <dgm:prSet presAssocID="{681514B6-277F-4609-BC37-66B8F8FB6420}" presName="tx1" presStyleLbl="revTx" presStyleIdx="2" presStyleCnt="4"/>
      <dgm:spPr/>
    </dgm:pt>
    <dgm:pt modelId="{912A18C9-92C5-45B1-891D-ED07954F9EAF}" type="pres">
      <dgm:prSet presAssocID="{681514B6-277F-4609-BC37-66B8F8FB6420}" presName="vert1" presStyleCnt="0"/>
      <dgm:spPr/>
    </dgm:pt>
    <dgm:pt modelId="{2060E691-3919-470A-8AB1-F44B6C720F47}" type="pres">
      <dgm:prSet presAssocID="{97A43376-41C6-483B-A2EF-054EE0D69A78}" presName="thickLine" presStyleLbl="alignNode1" presStyleIdx="3" presStyleCnt="4"/>
      <dgm:spPr/>
    </dgm:pt>
    <dgm:pt modelId="{A0023F93-8E5B-46FC-AF5B-8CA3AF321347}" type="pres">
      <dgm:prSet presAssocID="{97A43376-41C6-483B-A2EF-054EE0D69A78}" presName="horz1" presStyleCnt="0"/>
      <dgm:spPr/>
    </dgm:pt>
    <dgm:pt modelId="{C8A7FCDB-E1CC-40EB-913F-C38C1DE2872E}" type="pres">
      <dgm:prSet presAssocID="{97A43376-41C6-483B-A2EF-054EE0D69A78}" presName="tx1" presStyleLbl="revTx" presStyleIdx="3" presStyleCnt="4"/>
      <dgm:spPr/>
    </dgm:pt>
    <dgm:pt modelId="{D08E1E22-9829-43E6-9DD6-90057657805D}" type="pres">
      <dgm:prSet presAssocID="{97A43376-41C6-483B-A2EF-054EE0D69A78}" presName="vert1" presStyleCnt="0"/>
      <dgm:spPr/>
    </dgm:pt>
  </dgm:ptLst>
  <dgm:cxnLst>
    <dgm:cxn modelId="{E739F610-BEC9-4708-AB50-306BE33F65DF}" type="presOf" srcId="{9FCDD3D3-8BDF-4478-835B-BA8BA5804EBD}" destId="{651E9D62-BCDA-4219-A753-8204C3685E16}" srcOrd="0" destOrd="0" presId="urn:microsoft.com/office/officeart/2008/layout/LinedList"/>
    <dgm:cxn modelId="{164CE834-A3CC-4CB8-B732-158CD2EDC36E}" srcId="{C673E0AA-396F-4A88-B189-4197DD5D59A3}" destId="{9FCDD3D3-8BDF-4478-835B-BA8BA5804EBD}" srcOrd="1" destOrd="0" parTransId="{6ECF4E08-D9B0-45AB-9112-9F369364831B}" sibTransId="{19CD229C-1B3C-45BE-8AA3-425EC3C3E350}"/>
    <dgm:cxn modelId="{1A1C2E4B-B9D7-4896-9246-F325DEAA918C}" type="presOf" srcId="{C673E0AA-396F-4A88-B189-4197DD5D59A3}" destId="{926D1CFF-40E9-4DB7-B65E-B380ECE129C6}" srcOrd="0" destOrd="0" presId="urn:microsoft.com/office/officeart/2008/layout/LinedList"/>
    <dgm:cxn modelId="{A4DF8F59-187C-40C5-98A5-BC798870B5E9}" srcId="{C673E0AA-396F-4A88-B189-4197DD5D59A3}" destId="{681514B6-277F-4609-BC37-66B8F8FB6420}" srcOrd="2" destOrd="0" parTransId="{C7BAF8FC-53B0-48D1-81F8-A85563D17AD7}" sibTransId="{B293F30D-BCDC-425B-889C-2893CCFE59E0}"/>
    <dgm:cxn modelId="{1633E67D-A97A-4AD7-B07B-4E667C7B34E5}" srcId="{C673E0AA-396F-4A88-B189-4197DD5D59A3}" destId="{8B344304-2F4E-4ED6-A9D2-681E51A049E3}" srcOrd="0" destOrd="0" parTransId="{A49B7F8D-A933-4230-8F66-EAF67F249682}" sibTransId="{BC28A484-3887-4DC6-8A44-277C9ACA731E}"/>
    <dgm:cxn modelId="{1288EEB7-CF59-4189-8CB0-F8492E54BA0B}" type="presOf" srcId="{681514B6-277F-4609-BC37-66B8F8FB6420}" destId="{A44C2BC7-DF35-4AE5-9A53-12FF3461B279}" srcOrd="0" destOrd="0" presId="urn:microsoft.com/office/officeart/2008/layout/LinedList"/>
    <dgm:cxn modelId="{C423A4CD-A690-489F-9461-595285B20BBD}" srcId="{C673E0AA-396F-4A88-B189-4197DD5D59A3}" destId="{97A43376-41C6-483B-A2EF-054EE0D69A78}" srcOrd="3" destOrd="0" parTransId="{B79FF2D7-5C36-4EB2-8301-D95640BD9767}" sibTransId="{082A1D85-1214-4DA6-94E1-A281AA884974}"/>
    <dgm:cxn modelId="{F00B63EB-7DCF-4515-9245-CB402228E82E}" type="presOf" srcId="{8B344304-2F4E-4ED6-A9D2-681E51A049E3}" destId="{0B422E44-E96C-4559-A869-AD258F292C05}" srcOrd="0" destOrd="0" presId="urn:microsoft.com/office/officeart/2008/layout/LinedList"/>
    <dgm:cxn modelId="{0BB83BF8-9235-4E41-B5D0-5E4DCADE26F9}" type="presOf" srcId="{97A43376-41C6-483B-A2EF-054EE0D69A78}" destId="{C8A7FCDB-E1CC-40EB-913F-C38C1DE2872E}" srcOrd="0" destOrd="0" presId="urn:microsoft.com/office/officeart/2008/layout/LinedList"/>
    <dgm:cxn modelId="{587507BE-773A-49C7-B4F8-C702E254EAAE}" type="presParOf" srcId="{926D1CFF-40E9-4DB7-B65E-B380ECE129C6}" destId="{FDD44216-8727-4744-A590-E793AEC7B5AF}" srcOrd="0" destOrd="0" presId="urn:microsoft.com/office/officeart/2008/layout/LinedList"/>
    <dgm:cxn modelId="{A7CD8E93-59DE-4410-B40F-F3D04C47B5CC}" type="presParOf" srcId="{926D1CFF-40E9-4DB7-B65E-B380ECE129C6}" destId="{B07412C8-8DAD-46FE-BF5C-1E1733E03D4A}" srcOrd="1" destOrd="0" presId="urn:microsoft.com/office/officeart/2008/layout/LinedList"/>
    <dgm:cxn modelId="{A265188F-85E2-4C85-BD96-C65259B937D3}" type="presParOf" srcId="{B07412C8-8DAD-46FE-BF5C-1E1733E03D4A}" destId="{0B422E44-E96C-4559-A869-AD258F292C05}" srcOrd="0" destOrd="0" presId="urn:microsoft.com/office/officeart/2008/layout/LinedList"/>
    <dgm:cxn modelId="{15F1ADD0-9FF4-4CF2-91C9-9EB40861914A}" type="presParOf" srcId="{B07412C8-8DAD-46FE-BF5C-1E1733E03D4A}" destId="{246A6041-73D9-4D7B-BA1D-E6EADF280757}" srcOrd="1" destOrd="0" presId="urn:microsoft.com/office/officeart/2008/layout/LinedList"/>
    <dgm:cxn modelId="{CDACB50F-BA47-41E7-B157-5BD138EED832}" type="presParOf" srcId="{926D1CFF-40E9-4DB7-B65E-B380ECE129C6}" destId="{A3EE1CE6-645F-43B0-97A9-C91C1FCD122E}" srcOrd="2" destOrd="0" presId="urn:microsoft.com/office/officeart/2008/layout/LinedList"/>
    <dgm:cxn modelId="{AA14C358-936F-44A0-83AB-4538F7FD38A1}" type="presParOf" srcId="{926D1CFF-40E9-4DB7-B65E-B380ECE129C6}" destId="{ED95EB00-589C-4594-AB9E-CB77E0F60D91}" srcOrd="3" destOrd="0" presId="urn:microsoft.com/office/officeart/2008/layout/LinedList"/>
    <dgm:cxn modelId="{CEB078B3-3F0D-433B-BF8F-B2D8FB7E8A4D}" type="presParOf" srcId="{ED95EB00-589C-4594-AB9E-CB77E0F60D91}" destId="{651E9D62-BCDA-4219-A753-8204C3685E16}" srcOrd="0" destOrd="0" presId="urn:microsoft.com/office/officeart/2008/layout/LinedList"/>
    <dgm:cxn modelId="{09BFD152-A4B1-458E-9AA3-A42CA6A554D2}" type="presParOf" srcId="{ED95EB00-589C-4594-AB9E-CB77E0F60D91}" destId="{9A600B20-CB34-410A-8DE1-EAAC16AA6A0F}" srcOrd="1" destOrd="0" presId="urn:microsoft.com/office/officeart/2008/layout/LinedList"/>
    <dgm:cxn modelId="{DB3CA59D-B8E3-43F9-83DC-F6802FD493D9}" type="presParOf" srcId="{926D1CFF-40E9-4DB7-B65E-B380ECE129C6}" destId="{2F102A1A-2E05-4848-8E3C-BEBE58D5E259}" srcOrd="4" destOrd="0" presId="urn:microsoft.com/office/officeart/2008/layout/LinedList"/>
    <dgm:cxn modelId="{34AC72AD-0C09-40DC-9313-50C06683BE6D}" type="presParOf" srcId="{926D1CFF-40E9-4DB7-B65E-B380ECE129C6}" destId="{728CCF30-D44F-431B-B2F6-FE1B4BEEABBC}" srcOrd="5" destOrd="0" presId="urn:microsoft.com/office/officeart/2008/layout/LinedList"/>
    <dgm:cxn modelId="{B0FE2C53-9A34-4EB1-8BE6-7D051C002DCE}" type="presParOf" srcId="{728CCF30-D44F-431B-B2F6-FE1B4BEEABBC}" destId="{A44C2BC7-DF35-4AE5-9A53-12FF3461B279}" srcOrd="0" destOrd="0" presId="urn:microsoft.com/office/officeart/2008/layout/LinedList"/>
    <dgm:cxn modelId="{974CECB6-A7C6-47F7-B3A3-98949FD870F0}" type="presParOf" srcId="{728CCF30-D44F-431B-B2F6-FE1B4BEEABBC}" destId="{912A18C9-92C5-45B1-891D-ED07954F9EAF}" srcOrd="1" destOrd="0" presId="urn:microsoft.com/office/officeart/2008/layout/LinedList"/>
    <dgm:cxn modelId="{D96B9D92-9AA7-4D23-B739-30CB78B0E26C}" type="presParOf" srcId="{926D1CFF-40E9-4DB7-B65E-B380ECE129C6}" destId="{2060E691-3919-470A-8AB1-F44B6C720F47}" srcOrd="6" destOrd="0" presId="urn:microsoft.com/office/officeart/2008/layout/LinedList"/>
    <dgm:cxn modelId="{37E8C56A-1120-41A0-90E8-D4FCB9F37825}" type="presParOf" srcId="{926D1CFF-40E9-4DB7-B65E-B380ECE129C6}" destId="{A0023F93-8E5B-46FC-AF5B-8CA3AF321347}" srcOrd="7" destOrd="0" presId="urn:microsoft.com/office/officeart/2008/layout/LinedList"/>
    <dgm:cxn modelId="{41C0A96C-8C48-4E6C-B2A9-B7B1263271D7}" type="presParOf" srcId="{A0023F93-8E5B-46FC-AF5B-8CA3AF321347}" destId="{C8A7FCDB-E1CC-40EB-913F-C38C1DE2872E}" srcOrd="0" destOrd="0" presId="urn:microsoft.com/office/officeart/2008/layout/LinedList"/>
    <dgm:cxn modelId="{ECD23D4E-4B53-4A11-BB5B-6B35CBA77921}" type="presParOf" srcId="{A0023F93-8E5B-46FC-AF5B-8CA3AF321347}" destId="{D08E1E22-9829-43E6-9DD6-90057657805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99AD9-3923-471F-B9BC-DD5D5C5D6E31}">
      <dsp:nvSpPr>
        <dsp:cNvPr id="0" name=""/>
        <dsp:cNvSpPr/>
      </dsp:nvSpPr>
      <dsp:spPr>
        <a:xfrm>
          <a:off x="0" y="623"/>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CD3F01-0B63-4552-A171-A72AD6F6CBBF}">
      <dsp:nvSpPr>
        <dsp:cNvPr id="0" name=""/>
        <dsp:cNvSpPr/>
      </dsp:nvSpPr>
      <dsp:spPr>
        <a:xfrm>
          <a:off x="0" y="623"/>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a:t>Why should I learn?</a:t>
          </a:r>
          <a:endParaRPr lang="en-US" sz="3500" kern="1200"/>
        </a:p>
      </dsp:txBody>
      <dsp:txXfrm>
        <a:off x="0" y="623"/>
        <a:ext cx="4869656" cy="1020830"/>
      </dsp:txXfrm>
    </dsp:sp>
    <dsp:sp modelId="{FF3AF872-782F-4900-BEE0-4AF016BFC5B7}">
      <dsp:nvSpPr>
        <dsp:cNvPr id="0" name=""/>
        <dsp:cNvSpPr/>
      </dsp:nvSpPr>
      <dsp:spPr>
        <a:xfrm>
          <a:off x="0" y="1021453"/>
          <a:ext cx="4869656"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FBF2A4-54A6-41C6-BB78-91993240A5C5}">
      <dsp:nvSpPr>
        <dsp:cNvPr id="0" name=""/>
        <dsp:cNvSpPr/>
      </dsp:nvSpPr>
      <dsp:spPr>
        <a:xfrm>
          <a:off x="0" y="1021453"/>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a:t>What should I learn?</a:t>
          </a:r>
          <a:endParaRPr lang="en-US" sz="3500" kern="1200"/>
        </a:p>
      </dsp:txBody>
      <dsp:txXfrm>
        <a:off x="0" y="1021453"/>
        <a:ext cx="4869656" cy="1020830"/>
      </dsp:txXfrm>
    </dsp:sp>
    <dsp:sp modelId="{10D7C2F3-0267-4422-A832-418CD3C95468}">
      <dsp:nvSpPr>
        <dsp:cNvPr id="0" name=""/>
        <dsp:cNvSpPr/>
      </dsp:nvSpPr>
      <dsp:spPr>
        <a:xfrm>
          <a:off x="0" y="2042284"/>
          <a:ext cx="4869656"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4E2906-7768-4775-8C56-8BC40DB2E9A8}">
      <dsp:nvSpPr>
        <dsp:cNvPr id="0" name=""/>
        <dsp:cNvSpPr/>
      </dsp:nvSpPr>
      <dsp:spPr>
        <a:xfrm>
          <a:off x="0" y="2042284"/>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a:t>How do I learn?</a:t>
          </a:r>
          <a:endParaRPr lang="en-US" sz="3500" kern="1200"/>
        </a:p>
      </dsp:txBody>
      <dsp:txXfrm>
        <a:off x="0" y="2042284"/>
        <a:ext cx="4869656" cy="1020830"/>
      </dsp:txXfrm>
    </dsp:sp>
    <dsp:sp modelId="{37F8817A-BF22-43C3-ABBC-30E5C9018820}">
      <dsp:nvSpPr>
        <dsp:cNvPr id="0" name=""/>
        <dsp:cNvSpPr/>
      </dsp:nvSpPr>
      <dsp:spPr>
        <a:xfrm>
          <a:off x="0" y="3063115"/>
          <a:ext cx="4869656"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7B06CB-8836-4E72-B8D6-DC6C7A1B5D92}">
      <dsp:nvSpPr>
        <dsp:cNvPr id="0" name=""/>
        <dsp:cNvSpPr/>
      </dsp:nvSpPr>
      <dsp:spPr>
        <a:xfrm>
          <a:off x="0" y="3063115"/>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a:t>When do I learn?</a:t>
          </a:r>
          <a:endParaRPr lang="en-US" sz="3500" kern="1200"/>
        </a:p>
      </dsp:txBody>
      <dsp:txXfrm>
        <a:off x="0" y="3063115"/>
        <a:ext cx="4869656" cy="1020830"/>
      </dsp:txXfrm>
    </dsp:sp>
    <dsp:sp modelId="{9D1DA2D1-FA7D-46B3-8582-2E36E558939A}">
      <dsp:nvSpPr>
        <dsp:cNvPr id="0" name=""/>
        <dsp:cNvSpPr/>
      </dsp:nvSpPr>
      <dsp:spPr>
        <a:xfrm>
          <a:off x="0" y="4083946"/>
          <a:ext cx="486965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9453ED-8CD9-4D04-B4E4-4E2848A1E970}">
      <dsp:nvSpPr>
        <dsp:cNvPr id="0" name=""/>
        <dsp:cNvSpPr/>
      </dsp:nvSpPr>
      <dsp:spPr>
        <a:xfrm>
          <a:off x="0" y="4083946"/>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a:t>Who are my co-learners?</a:t>
          </a:r>
          <a:endParaRPr lang="en-US" sz="3500" kern="1200"/>
        </a:p>
      </dsp:txBody>
      <dsp:txXfrm>
        <a:off x="0" y="4083946"/>
        <a:ext cx="4869656" cy="1020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8EF60-B7F5-4843-935C-6D968993C576}">
      <dsp:nvSpPr>
        <dsp:cNvPr id="0" name=""/>
        <dsp:cNvSpPr/>
      </dsp:nvSpPr>
      <dsp:spPr>
        <a:xfrm>
          <a:off x="4482352" y="96898"/>
          <a:ext cx="1540371" cy="1540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Gill Sans MT" panose="020B0502020104020203" pitchFamily="34" charset="0"/>
            </a:rPr>
            <a:t>Human Formation</a:t>
          </a:r>
          <a:endParaRPr lang="en-US" sz="2600" kern="1200" dirty="0">
            <a:latin typeface="Gill Sans MT" panose="020B0502020104020203" pitchFamily="34" charset="0"/>
          </a:endParaRPr>
        </a:p>
      </dsp:txBody>
      <dsp:txXfrm>
        <a:off x="4482352" y="96898"/>
        <a:ext cx="1540371" cy="1540371"/>
      </dsp:txXfrm>
    </dsp:sp>
    <dsp:sp modelId="{4D37D5E4-10ED-4323-A06D-B08BDA49F22C}">
      <dsp:nvSpPr>
        <dsp:cNvPr id="0" name=""/>
        <dsp:cNvSpPr/>
      </dsp:nvSpPr>
      <dsp:spPr>
        <a:xfrm>
          <a:off x="1766475" y="-602"/>
          <a:ext cx="4353749" cy="4353749"/>
        </a:xfrm>
        <a:prstGeom prst="circularArrow">
          <a:avLst>
            <a:gd name="adj1" fmla="val 6899"/>
            <a:gd name="adj2" fmla="val 465122"/>
            <a:gd name="adj3" fmla="val 550383"/>
            <a:gd name="adj4" fmla="val 20584495"/>
            <a:gd name="adj5" fmla="val 804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B5E67-8497-4D0E-8875-72A95AB7D6F2}">
      <dsp:nvSpPr>
        <dsp:cNvPr id="0" name=""/>
        <dsp:cNvSpPr/>
      </dsp:nvSpPr>
      <dsp:spPr>
        <a:xfrm>
          <a:off x="4482352" y="2715274"/>
          <a:ext cx="1540371" cy="1540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Gill Sans MT" panose="020B0502020104020203" pitchFamily="34" charset="0"/>
            </a:rPr>
            <a:t>Spiritual Formation</a:t>
          </a:r>
          <a:endParaRPr lang="en-US" sz="2600" kern="1200" dirty="0">
            <a:latin typeface="Gill Sans MT" panose="020B0502020104020203" pitchFamily="34" charset="0"/>
          </a:endParaRPr>
        </a:p>
      </dsp:txBody>
      <dsp:txXfrm>
        <a:off x="4482352" y="2715274"/>
        <a:ext cx="1540371" cy="1540371"/>
      </dsp:txXfrm>
    </dsp:sp>
    <dsp:sp modelId="{B74A2391-5813-489D-A76C-999D6472863A}">
      <dsp:nvSpPr>
        <dsp:cNvPr id="0" name=""/>
        <dsp:cNvSpPr/>
      </dsp:nvSpPr>
      <dsp:spPr>
        <a:xfrm>
          <a:off x="1766475" y="-602"/>
          <a:ext cx="4353749" cy="4353749"/>
        </a:xfrm>
        <a:prstGeom prst="circularArrow">
          <a:avLst>
            <a:gd name="adj1" fmla="val 6899"/>
            <a:gd name="adj2" fmla="val 465122"/>
            <a:gd name="adj3" fmla="val 5950383"/>
            <a:gd name="adj4" fmla="val 4384495"/>
            <a:gd name="adj5" fmla="val 8049"/>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46B32B-62B8-44A3-BF37-B92675E933DE}">
      <dsp:nvSpPr>
        <dsp:cNvPr id="0" name=""/>
        <dsp:cNvSpPr/>
      </dsp:nvSpPr>
      <dsp:spPr>
        <a:xfrm>
          <a:off x="1863976" y="2715274"/>
          <a:ext cx="1540371" cy="1540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Gill Sans MT" panose="020B0502020104020203" pitchFamily="34" charset="0"/>
            </a:rPr>
            <a:t>Intellectual Formation</a:t>
          </a:r>
          <a:endParaRPr lang="en-US" sz="2600" kern="1200" dirty="0">
            <a:latin typeface="Gill Sans MT" panose="020B0502020104020203" pitchFamily="34" charset="0"/>
          </a:endParaRPr>
        </a:p>
      </dsp:txBody>
      <dsp:txXfrm>
        <a:off x="1863976" y="2715274"/>
        <a:ext cx="1540371" cy="1540371"/>
      </dsp:txXfrm>
    </dsp:sp>
    <dsp:sp modelId="{DA522CE9-F9F0-43FB-A816-44D8D517740D}">
      <dsp:nvSpPr>
        <dsp:cNvPr id="0" name=""/>
        <dsp:cNvSpPr/>
      </dsp:nvSpPr>
      <dsp:spPr>
        <a:xfrm>
          <a:off x="1766475" y="-602"/>
          <a:ext cx="4353749" cy="4353749"/>
        </a:xfrm>
        <a:prstGeom prst="circularArrow">
          <a:avLst>
            <a:gd name="adj1" fmla="val 6899"/>
            <a:gd name="adj2" fmla="val 465122"/>
            <a:gd name="adj3" fmla="val 11350383"/>
            <a:gd name="adj4" fmla="val 9784495"/>
            <a:gd name="adj5" fmla="val 8049"/>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6DA542-4A49-498E-9E7D-44158506A3DE}">
      <dsp:nvSpPr>
        <dsp:cNvPr id="0" name=""/>
        <dsp:cNvSpPr/>
      </dsp:nvSpPr>
      <dsp:spPr>
        <a:xfrm>
          <a:off x="1863976" y="96898"/>
          <a:ext cx="1540371" cy="1540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Gill Sans MT" panose="020B0502020104020203" pitchFamily="34" charset="0"/>
            </a:rPr>
            <a:t>Pastoral Formation</a:t>
          </a:r>
          <a:endParaRPr lang="en-US" sz="2600" kern="1200" dirty="0">
            <a:latin typeface="Gill Sans MT" panose="020B0502020104020203" pitchFamily="34" charset="0"/>
          </a:endParaRPr>
        </a:p>
      </dsp:txBody>
      <dsp:txXfrm>
        <a:off x="1863976" y="96898"/>
        <a:ext cx="1540371" cy="1540371"/>
      </dsp:txXfrm>
    </dsp:sp>
    <dsp:sp modelId="{C48AD66A-E7C1-44F6-AA33-4EB837E16836}">
      <dsp:nvSpPr>
        <dsp:cNvPr id="0" name=""/>
        <dsp:cNvSpPr/>
      </dsp:nvSpPr>
      <dsp:spPr>
        <a:xfrm>
          <a:off x="1766475" y="-602"/>
          <a:ext cx="4353749" cy="4353749"/>
        </a:xfrm>
        <a:prstGeom prst="circularArrow">
          <a:avLst>
            <a:gd name="adj1" fmla="val 6899"/>
            <a:gd name="adj2" fmla="val 465122"/>
            <a:gd name="adj3" fmla="val 16750383"/>
            <a:gd name="adj4" fmla="val 15184495"/>
            <a:gd name="adj5" fmla="val 8049"/>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ED833-1FDA-4FC0-A987-2677C27AB02F}">
      <dsp:nvSpPr>
        <dsp:cNvPr id="0" name=""/>
        <dsp:cNvSpPr/>
      </dsp:nvSpPr>
      <dsp:spPr>
        <a:xfrm>
          <a:off x="0" y="0"/>
          <a:ext cx="478722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A2E53E5-21F9-46D4-A885-F09297156F1B}">
      <dsp:nvSpPr>
        <dsp:cNvPr id="0" name=""/>
        <dsp:cNvSpPr/>
      </dsp:nvSpPr>
      <dsp:spPr>
        <a:xfrm>
          <a:off x="0" y="0"/>
          <a:ext cx="4787224" cy="110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1. </a:t>
          </a:r>
          <a:r>
            <a:rPr lang="en-GB" sz="1800" kern="1200" dirty="0">
              <a:latin typeface="Gill Sans MT" panose="020B0502020104020203" pitchFamily="34" charset="0"/>
            </a:rPr>
            <a:t>Growing in inner freedom, so that we are is more able to give ourselves to the love and service of God and his people.</a:t>
          </a:r>
          <a:endParaRPr lang="en-US" sz="1800" kern="1200" dirty="0">
            <a:latin typeface="Gill Sans MT" panose="020B0502020104020203" pitchFamily="34" charset="0"/>
          </a:endParaRPr>
        </a:p>
      </dsp:txBody>
      <dsp:txXfrm>
        <a:off x="0" y="0"/>
        <a:ext cx="4787224" cy="1108256"/>
      </dsp:txXfrm>
    </dsp:sp>
    <dsp:sp modelId="{00CE1AB5-C680-49B4-BF3E-86A5373E9030}">
      <dsp:nvSpPr>
        <dsp:cNvPr id="0" name=""/>
        <dsp:cNvSpPr/>
      </dsp:nvSpPr>
      <dsp:spPr>
        <a:xfrm>
          <a:off x="0" y="1108256"/>
          <a:ext cx="478722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782FFB1-4A07-444A-A6C2-B4D3A551121F}">
      <dsp:nvSpPr>
        <dsp:cNvPr id="0" name=""/>
        <dsp:cNvSpPr/>
      </dsp:nvSpPr>
      <dsp:spPr>
        <a:xfrm>
          <a:off x="0" y="1108256"/>
          <a:ext cx="4787224" cy="110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2. </a:t>
          </a:r>
          <a:r>
            <a:rPr lang="en-GB" sz="1800" kern="1200" dirty="0">
              <a:latin typeface="Gill Sans MT" panose="020B0502020104020203" pitchFamily="34" charset="0"/>
            </a:rPr>
            <a:t>We strive to cultivate human qualities and virtues  that enable us the student to be a bridge and not an obstacle for others in their meeting with Jesus Christ.   </a:t>
          </a:r>
          <a:endParaRPr lang="en-US" sz="1800" kern="1200" dirty="0">
            <a:latin typeface="Gill Sans MT" panose="020B0502020104020203" pitchFamily="34" charset="0"/>
          </a:endParaRPr>
        </a:p>
      </dsp:txBody>
      <dsp:txXfrm>
        <a:off x="0" y="1108256"/>
        <a:ext cx="4787224" cy="11082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44216-8727-4744-A590-E793AEC7B5AF}">
      <dsp:nvSpPr>
        <dsp:cNvPr id="0" name=""/>
        <dsp:cNvSpPr/>
      </dsp:nvSpPr>
      <dsp:spPr>
        <a:xfrm>
          <a:off x="0" y="0"/>
          <a:ext cx="56140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422E44-E96C-4559-A869-AD258F292C05}">
      <dsp:nvSpPr>
        <dsp:cNvPr id="0" name=""/>
        <dsp:cNvSpPr/>
      </dsp:nvSpPr>
      <dsp:spPr>
        <a:xfrm>
          <a:off x="0" y="0"/>
          <a:ext cx="5614060" cy="45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t>Theology can show us how to listen and hold the value of silence.</a:t>
          </a:r>
          <a:endParaRPr lang="en-US" sz="1200" kern="1200"/>
        </a:p>
      </dsp:txBody>
      <dsp:txXfrm>
        <a:off x="0" y="0"/>
        <a:ext cx="5614060" cy="459878"/>
      </dsp:txXfrm>
    </dsp:sp>
    <dsp:sp modelId="{A3EE1CE6-645F-43B0-97A9-C91C1FCD122E}">
      <dsp:nvSpPr>
        <dsp:cNvPr id="0" name=""/>
        <dsp:cNvSpPr/>
      </dsp:nvSpPr>
      <dsp:spPr>
        <a:xfrm>
          <a:off x="0" y="459878"/>
          <a:ext cx="56140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E9D62-BCDA-4219-A753-8204C3685E16}">
      <dsp:nvSpPr>
        <dsp:cNvPr id="0" name=""/>
        <dsp:cNvSpPr/>
      </dsp:nvSpPr>
      <dsp:spPr>
        <a:xfrm>
          <a:off x="0" y="459878"/>
          <a:ext cx="5614060" cy="45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t>Such a theology will be empathic and open-minded and respectful.</a:t>
          </a:r>
          <a:endParaRPr lang="en-US" sz="1200" kern="1200"/>
        </a:p>
      </dsp:txBody>
      <dsp:txXfrm>
        <a:off x="0" y="459878"/>
        <a:ext cx="5614060" cy="459878"/>
      </dsp:txXfrm>
    </dsp:sp>
    <dsp:sp modelId="{2F102A1A-2E05-4848-8E3C-BEBE58D5E259}">
      <dsp:nvSpPr>
        <dsp:cNvPr id="0" name=""/>
        <dsp:cNvSpPr/>
      </dsp:nvSpPr>
      <dsp:spPr>
        <a:xfrm>
          <a:off x="0" y="919757"/>
          <a:ext cx="56140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4C2BC7-DF35-4AE5-9A53-12FF3461B279}">
      <dsp:nvSpPr>
        <dsp:cNvPr id="0" name=""/>
        <dsp:cNvSpPr/>
      </dsp:nvSpPr>
      <dsp:spPr>
        <a:xfrm>
          <a:off x="0" y="919757"/>
          <a:ext cx="5614060" cy="45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Theology can recognise what it sees as sources of  wisdom as invigorating and rejuvenating. </a:t>
          </a:r>
          <a:endParaRPr lang="en-US" sz="1200" kern="1200" dirty="0"/>
        </a:p>
      </dsp:txBody>
      <dsp:txXfrm>
        <a:off x="0" y="919757"/>
        <a:ext cx="5614060" cy="459878"/>
      </dsp:txXfrm>
    </dsp:sp>
    <dsp:sp modelId="{2060E691-3919-470A-8AB1-F44B6C720F47}">
      <dsp:nvSpPr>
        <dsp:cNvPr id="0" name=""/>
        <dsp:cNvSpPr/>
      </dsp:nvSpPr>
      <dsp:spPr>
        <a:xfrm>
          <a:off x="0" y="1379636"/>
          <a:ext cx="56140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A7FCDB-E1CC-40EB-913F-C38C1DE2872E}">
      <dsp:nvSpPr>
        <dsp:cNvPr id="0" name=""/>
        <dsp:cNvSpPr/>
      </dsp:nvSpPr>
      <dsp:spPr>
        <a:xfrm>
          <a:off x="0" y="1379636"/>
          <a:ext cx="5614060" cy="45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Theology knows that by itself, it does not have all the answers; a  process of reciprocal exchange is necessary for Church and world to make sense to one another.  </a:t>
          </a:r>
          <a:endParaRPr lang="en-US" sz="1200" kern="1200" dirty="0"/>
        </a:p>
      </dsp:txBody>
      <dsp:txXfrm>
        <a:off x="0" y="1379636"/>
        <a:ext cx="5614060" cy="4598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3595" cy="497976"/>
          </a:xfrm>
          <a:prstGeom prst="rect">
            <a:avLst/>
          </a:prstGeom>
        </p:spPr>
        <p:txBody>
          <a:bodyPr vert="horz" lIns="91403" tIns="45702" rIns="91403" bIns="45702" rtlCol="0"/>
          <a:lstStyle>
            <a:lvl1pPr algn="l">
              <a:defRPr sz="1200"/>
            </a:lvl1pPr>
          </a:lstStyle>
          <a:p>
            <a:endParaRPr lang="en-GB"/>
          </a:p>
        </p:txBody>
      </p:sp>
      <p:sp>
        <p:nvSpPr>
          <p:cNvPr id="3" name="Date Placeholder 2"/>
          <p:cNvSpPr>
            <a:spLocks noGrp="1"/>
          </p:cNvSpPr>
          <p:nvPr>
            <p:ph type="dt" idx="1"/>
          </p:nvPr>
        </p:nvSpPr>
        <p:spPr>
          <a:xfrm>
            <a:off x="3847746" y="0"/>
            <a:ext cx="2943595" cy="497976"/>
          </a:xfrm>
          <a:prstGeom prst="rect">
            <a:avLst/>
          </a:prstGeom>
        </p:spPr>
        <p:txBody>
          <a:bodyPr vert="horz" lIns="91403" tIns="45702" rIns="91403" bIns="45702" rtlCol="0"/>
          <a:lstStyle>
            <a:lvl1pPr algn="r">
              <a:defRPr sz="1200"/>
            </a:lvl1pPr>
          </a:lstStyle>
          <a:p>
            <a:fld id="{74F25C58-BEC6-44FF-836D-9CB95C2D3453}" type="datetimeFigureOut">
              <a:rPr lang="en-GB" smtClean="0"/>
              <a:t>19/04/2025</a:t>
            </a:fld>
            <a:endParaRPr lang="en-GB"/>
          </a:p>
        </p:txBody>
      </p:sp>
      <p:sp>
        <p:nvSpPr>
          <p:cNvPr id="4" name="Slide Image Placeholder 3"/>
          <p:cNvSpPr>
            <a:spLocks noGrp="1" noRot="1" noChangeAspect="1"/>
          </p:cNvSpPr>
          <p:nvPr>
            <p:ph type="sldImg" idx="2"/>
          </p:nvPr>
        </p:nvSpPr>
        <p:spPr>
          <a:xfrm>
            <a:off x="1163638" y="1241425"/>
            <a:ext cx="4465637" cy="3349625"/>
          </a:xfrm>
          <a:prstGeom prst="rect">
            <a:avLst/>
          </a:prstGeom>
          <a:noFill/>
          <a:ln w="12700">
            <a:solidFill>
              <a:prstClr val="black"/>
            </a:solidFill>
          </a:ln>
        </p:spPr>
        <p:txBody>
          <a:bodyPr vert="horz" lIns="91403" tIns="45702" rIns="91403" bIns="45702" rtlCol="0" anchor="ctr"/>
          <a:lstStyle/>
          <a:p>
            <a:endParaRPr lang="en-GB"/>
          </a:p>
        </p:txBody>
      </p:sp>
      <p:sp>
        <p:nvSpPr>
          <p:cNvPr id="5" name="Notes Placeholder 4"/>
          <p:cNvSpPr>
            <a:spLocks noGrp="1"/>
          </p:cNvSpPr>
          <p:nvPr>
            <p:ph type="body" sz="quarter" idx="3"/>
          </p:nvPr>
        </p:nvSpPr>
        <p:spPr>
          <a:xfrm>
            <a:off x="679292" y="4776430"/>
            <a:ext cx="5434330" cy="3907989"/>
          </a:xfrm>
          <a:prstGeom prst="rect">
            <a:avLst/>
          </a:prstGeom>
        </p:spPr>
        <p:txBody>
          <a:bodyPr vert="horz" lIns="91403" tIns="45702" rIns="91403" bIns="45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7076"/>
            <a:ext cx="2943595" cy="497975"/>
          </a:xfrm>
          <a:prstGeom prst="rect">
            <a:avLst/>
          </a:prstGeom>
        </p:spPr>
        <p:txBody>
          <a:bodyPr vert="horz" lIns="91403" tIns="45702" rIns="91403" bIns="45702" rtlCol="0" anchor="b"/>
          <a:lstStyle>
            <a:lvl1pPr algn="l">
              <a:defRPr sz="1200"/>
            </a:lvl1pPr>
          </a:lstStyle>
          <a:p>
            <a:endParaRPr lang="en-GB"/>
          </a:p>
        </p:txBody>
      </p:sp>
      <p:sp>
        <p:nvSpPr>
          <p:cNvPr id="7" name="Slide Number Placeholder 6"/>
          <p:cNvSpPr>
            <a:spLocks noGrp="1"/>
          </p:cNvSpPr>
          <p:nvPr>
            <p:ph type="sldNum" sz="quarter" idx="5"/>
          </p:nvPr>
        </p:nvSpPr>
        <p:spPr>
          <a:xfrm>
            <a:off x="3847746" y="9427076"/>
            <a:ext cx="2943595" cy="497975"/>
          </a:xfrm>
          <a:prstGeom prst="rect">
            <a:avLst/>
          </a:prstGeom>
        </p:spPr>
        <p:txBody>
          <a:bodyPr vert="horz" lIns="91403" tIns="45702" rIns="91403" bIns="45702" rtlCol="0" anchor="b"/>
          <a:lstStyle>
            <a:lvl1pPr algn="r">
              <a:defRPr sz="1200"/>
            </a:lvl1pPr>
          </a:lstStyle>
          <a:p>
            <a:fld id="{715F8EB4-7624-4FA4-ABB2-483BAF42C524}" type="slidenum">
              <a:rPr lang="en-GB" smtClean="0"/>
              <a:t>‹#›</a:t>
            </a:fld>
            <a:endParaRPr lang="en-GB"/>
          </a:p>
        </p:txBody>
      </p:sp>
    </p:spTree>
    <p:extLst>
      <p:ext uri="{BB962C8B-B14F-4D97-AF65-F5344CB8AC3E}">
        <p14:creationId xmlns:p14="http://schemas.microsoft.com/office/powerpoint/2010/main" val="3905983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5F8EB4-7624-4FA4-ABB2-483BAF42C524}" type="slidenum">
              <a:rPr lang="en-GB" smtClean="0"/>
              <a:t>1</a:t>
            </a:fld>
            <a:endParaRPr lang="en-GB"/>
          </a:p>
        </p:txBody>
      </p:sp>
    </p:spTree>
    <p:extLst>
      <p:ext uri="{BB962C8B-B14F-4D97-AF65-F5344CB8AC3E}">
        <p14:creationId xmlns:p14="http://schemas.microsoft.com/office/powerpoint/2010/main" val="282710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5F8EB4-7624-4FA4-ABB2-483BAF42C524}" type="slidenum">
              <a:rPr lang="en-GB" smtClean="0"/>
              <a:t>12</a:t>
            </a:fld>
            <a:endParaRPr lang="en-GB"/>
          </a:p>
        </p:txBody>
      </p:sp>
    </p:spTree>
    <p:extLst>
      <p:ext uri="{BB962C8B-B14F-4D97-AF65-F5344CB8AC3E}">
        <p14:creationId xmlns:p14="http://schemas.microsoft.com/office/powerpoint/2010/main" val="333297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0DA27E-05BD-4C3A-865B-E960AA127DDC}" type="slidenum">
              <a:rPr lang="en-GB" smtClean="0"/>
              <a:t>13</a:t>
            </a:fld>
            <a:endParaRPr lang="en-GB"/>
          </a:p>
        </p:txBody>
      </p:sp>
    </p:spTree>
    <p:extLst>
      <p:ext uri="{BB962C8B-B14F-4D97-AF65-F5344CB8AC3E}">
        <p14:creationId xmlns:p14="http://schemas.microsoft.com/office/powerpoint/2010/main" val="148710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0DA27E-05BD-4C3A-865B-E960AA127DDC}" type="slidenum">
              <a:rPr lang="en-GB" smtClean="0"/>
              <a:t>14</a:t>
            </a:fld>
            <a:endParaRPr lang="en-GB"/>
          </a:p>
        </p:txBody>
      </p:sp>
    </p:spTree>
    <p:extLst>
      <p:ext uri="{BB962C8B-B14F-4D97-AF65-F5344CB8AC3E}">
        <p14:creationId xmlns:p14="http://schemas.microsoft.com/office/powerpoint/2010/main" val="838200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0DA27E-05BD-4C3A-865B-E960AA127DDC}" type="slidenum">
              <a:rPr lang="en-GB" smtClean="0"/>
              <a:t>15</a:t>
            </a:fld>
            <a:endParaRPr lang="en-GB"/>
          </a:p>
        </p:txBody>
      </p:sp>
    </p:spTree>
    <p:extLst>
      <p:ext uri="{BB962C8B-B14F-4D97-AF65-F5344CB8AC3E}">
        <p14:creationId xmlns:p14="http://schemas.microsoft.com/office/powerpoint/2010/main" val="3699440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0DA27E-05BD-4C3A-865B-E960AA127DDC}" type="slidenum">
              <a:rPr lang="en-GB" smtClean="0"/>
              <a:t>16</a:t>
            </a:fld>
            <a:endParaRPr lang="en-GB"/>
          </a:p>
        </p:txBody>
      </p:sp>
    </p:spTree>
    <p:extLst>
      <p:ext uri="{BB962C8B-B14F-4D97-AF65-F5344CB8AC3E}">
        <p14:creationId xmlns:p14="http://schemas.microsoft.com/office/powerpoint/2010/main" val="265328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0DA27E-05BD-4C3A-865B-E960AA127DDC}" type="slidenum">
              <a:rPr lang="en-GB" smtClean="0"/>
              <a:t>17</a:t>
            </a:fld>
            <a:endParaRPr lang="en-GB"/>
          </a:p>
        </p:txBody>
      </p:sp>
    </p:spTree>
    <p:extLst>
      <p:ext uri="{BB962C8B-B14F-4D97-AF65-F5344CB8AC3E}">
        <p14:creationId xmlns:p14="http://schemas.microsoft.com/office/powerpoint/2010/main" val="3760260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5F8EB4-7624-4FA4-ABB2-483BAF42C524}" type="slidenum">
              <a:rPr lang="en-GB" smtClean="0"/>
              <a:t>18</a:t>
            </a:fld>
            <a:endParaRPr lang="en-GB"/>
          </a:p>
        </p:txBody>
      </p:sp>
    </p:spTree>
    <p:extLst>
      <p:ext uri="{BB962C8B-B14F-4D97-AF65-F5344CB8AC3E}">
        <p14:creationId xmlns:p14="http://schemas.microsoft.com/office/powerpoint/2010/main" val="84858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5F8EB4-7624-4FA4-ABB2-483BAF42C524}" type="slidenum">
              <a:rPr lang="en-GB" smtClean="0"/>
              <a:t>3</a:t>
            </a:fld>
            <a:endParaRPr lang="en-GB"/>
          </a:p>
        </p:txBody>
      </p:sp>
    </p:spTree>
    <p:extLst>
      <p:ext uri="{BB962C8B-B14F-4D97-AF65-F5344CB8AC3E}">
        <p14:creationId xmlns:p14="http://schemas.microsoft.com/office/powerpoint/2010/main" val="1859166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5F8EB4-7624-4FA4-ABB2-483BAF42C524}" type="slidenum">
              <a:rPr lang="en-GB" smtClean="0"/>
              <a:t>5</a:t>
            </a:fld>
            <a:endParaRPr lang="en-GB"/>
          </a:p>
        </p:txBody>
      </p:sp>
    </p:spTree>
    <p:extLst>
      <p:ext uri="{BB962C8B-B14F-4D97-AF65-F5344CB8AC3E}">
        <p14:creationId xmlns:p14="http://schemas.microsoft.com/office/powerpoint/2010/main" val="580139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5F8EB4-7624-4FA4-ABB2-483BAF42C524}" type="slidenum">
              <a:rPr lang="en-GB" smtClean="0"/>
              <a:t>6</a:t>
            </a:fld>
            <a:endParaRPr lang="en-GB"/>
          </a:p>
        </p:txBody>
      </p:sp>
    </p:spTree>
    <p:extLst>
      <p:ext uri="{BB962C8B-B14F-4D97-AF65-F5344CB8AC3E}">
        <p14:creationId xmlns:p14="http://schemas.microsoft.com/office/powerpoint/2010/main" val="291005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5F8EB4-7624-4FA4-ABB2-483BAF42C524}" type="slidenum">
              <a:rPr lang="en-GB" smtClean="0"/>
              <a:t>7</a:t>
            </a:fld>
            <a:endParaRPr lang="en-GB"/>
          </a:p>
        </p:txBody>
      </p:sp>
    </p:spTree>
    <p:extLst>
      <p:ext uri="{BB962C8B-B14F-4D97-AF65-F5344CB8AC3E}">
        <p14:creationId xmlns:p14="http://schemas.microsoft.com/office/powerpoint/2010/main" val="1144020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5F8EB4-7624-4FA4-ABB2-483BAF42C524}" type="slidenum">
              <a:rPr lang="en-GB" smtClean="0"/>
              <a:t>8</a:t>
            </a:fld>
            <a:endParaRPr lang="en-GB"/>
          </a:p>
        </p:txBody>
      </p:sp>
    </p:spTree>
    <p:extLst>
      <p:ext uri="{BB962C8B-B14F-4D97-AF65-F5344CB8AC3E}">
        <p14:creationId xmlns:p14="http://schemas.microsoft.com/office/powerpoint/2010/main" val="1834268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5F8EB4-7624-4FA4-ABB2-483BAF42C524}" type="slidenum">
              <a:rPr lang="en-GB" smtClean="0"/>
              <a:t>9</a:t>
            </a:fld>
            <a:endParaRPr lang="en-GB"/>
          </a:p>
        </p:txBody>
      </p:sp>
    </p:spTree>
    <p:extLst>
      <p:ext uri="{BB962C8B-B14F-4D97-AF65-F5344CB8AC3E}">
        <p14:creationId xmlns:p14="http://schemas.microsoft.com/office/powerpoint/2010/main" val="252085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5F8EB4-7624-4FA4-ABB2-483BAF42C524}" type="slidenum">
              <a:rPr lang="en-GB" smtClean="0"/>
              <a:t>10</a:t>
            </a:fld>
            <a:endParaRPr lang="en-GB"/>
          </a:p>
        </p:txBody>
      </p:sp>
    </p:spTree>
    <p:extLst>
      <p:ext uri="{BB962C8B-B14F-4D97-AF65-F5344CB8AC3E}">
        <p14:creationId xmlns:p14="http://schemas.microsoft.com/office/powerpoint/2010/main" val="324644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5F8EB4-7624-4FA4-ABB2-483BAF42C524}" type="slidenum">
              <a:rPr lang="en-GB" smtClean="0"/>
              <a:t>11</a:t>
            </a:fld>
            <a:endParaRPr lang="en-GB"/>
          </a:p>
        </p:txBody>
      </p:sp>
    </p:spTree>
    <p:extLst>
      <p:ext uri="{BB962C8B-B14F-4D97-AF65-F5344CB8AC3E}">
        <p14:creationId xmlns:p14="http://schemas.microsoft.com/office/powerpoint/2010/main" val="1990665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98C3-54B5-BD4C-131E-6EF2BDCE7A9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77CAF84-9C48-0744-C0D8-C49E594F362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F73783-FD2A-F985-C31C-2370BBA87EB2}"/>
              </a:ext>
            </a:extLst>
          </p:cNvPr>
          <p:cNvSpPr>
            <a:spLocks noGrp="1"/>
          </p:cNvSpPr>
          <p:nvPr>
            <p:ph type="dt" sz="half" idx="10"/>
          </p:nvPr>
        </p:nvSpPr>
        <p:spPr/>
        <p:txBody>
          <a:bodyPr/>
          <a:lstStyle/>
          <a:p>
            <a:fld id="{5230BF32-11E4-4C23-A204-E5E3DCC1898B}" type="datetimeFigureOut">
              <a:rPr lang="en-GB" smtClean="0"/>
              <a:pPr/>
              <a:t>19/04/2025</a:t>
            </a:fld>
            <a:endParaRPr lang="en-GB"/>
          </a:p>
        </p:txBody>
      </p:sp>
      <p:sp>
        <p:nvSpPr>
          <p:cNvPr id="5" name="Footer Placeholder 4">
            <a:extLst>
              <a:ext uri="{FF2B5EF4-FFF2-40B4-BE49-F238E27FC236}">
                <a16:creationId xmlns:a16="http://schemas.microsoft.com/office/drawing/2014/main" id="{0A166CFD-63DA-14B0-A97F-3B0AE90663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13CD03-E552-5590-7CD9-AD9C245F73EF}"/>
              </a:ext>
            </a:extLst>
          </p:cNvPr>
          <p:cNvSpPr>
            <a:spLocks noGrp="1"/>
          </p:cNvSpPr>
          <p:nvPr>
            <p:ph type="sldNum" sz="quarter" idx="12"/>
          </p:nvPr>
        </p:nvSpPr>
        <p:spPr/>
        <p:txBody>
          <a:bodyPr/>
          <a:lstStyle/>
          <a:p>
            <a:fld id="{B3D0B501-496C-4752-966D-17E01069B38E}" type="slidenum">
              <a:rPr lang="en-GB" smtClean="0"/>
              <a:pPr/>
              <a:t>‹#›</a:t>
            </a:fld>
            <a:endParaRPr lang="en-GB"/>
          </a:p>
        </p:txBody>
      </p:sp>
    </p:spTree>
    <p:extLst>
      <p:ext uri="{BB962C8B-B14F-4D97-AF65-F5344CB8AC3E}">
        <p14:creationId xmlns:p14="http://schemas.microsoft.com/office/powerpoint/2010/main" val="292829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CC24C-70CF-FA87-75C1-F7CB5FD568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D2EC51-16A7-649F-E529-B1CD03E6D0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897BB2-1770-6AAD-6FF5-65A265766BDD}"/>
              </a:ext>
            </a:extLst>
          </p:cNvPr>
          <p:cNvSpPr>
            <a:spLocks noGrp="1"/>
          </p:cNvSpPr>
          <p:nvPr>
            <p:ph type="dt" sz="half" idx="10"/>
          </p:nvPr>
        </p:nvSpPr>
        <p:spPr/>
        <p:txBody>
          <a:bodyPr/>
          <a:lstStyle/>
          <a:p>
            <a:fld id="{5230BF32-11E4-4C23-A204-E5E3DCC1898B}" type="datetimeFigureOut">
              <a:rPr lang="en-GB" smtClean="0"/>
              <a:pPr/>
              <a:t>19/04/2025</a:t>
            </a:fld>
            <a:endParaRPr lang="en-GB"/>
          </a:p>
        </p:txBody>
      </p:sp>
      <p:sp>
        <p:nvSpPr>
          <p:cNvPr id="5" name="Footer Placeholder 4">
            <a:extLst>
              <a:ext uri="{FF2B5EF4-FFF2-40B4-BE49-F238E27FC236}">
                <a16:creationId xmlns:a16="http://schemas.microsoft.com/office/drawing/2014/main" id="{D61220B3-40AA-BD8A-82BD-2CDEEEEE2C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394ADB-AB17-0054-E495-70E155951D59}"/>
              </a:ext>
            </a:extLst>
          </p:cNvPr>
          <p:cNvSpPr>
            <a:spLocks noGrp="1"/>
          </p:cNvSpPr>
          <p:nvPr>
            <p:ph type="sldNum" sz="quarter" idx="12"/>
          </p:nvPr>
        </p:nvSpPr>
        <p:spPr/>
        <p:txBody>
          <a:bodyPr/>
          <a:lstStyle/>
          <a:p>
            <a:fld id="{B3D0B501-496C-4752-966D-17E01069B38E}" type="slidenum">
              <a:rPr lang="en-GB" smtClean="0"/>
              <a:pPr/>
              <a:t>‹#›</a:t>
            </a:fld>
            <a:endParaRPr lang="en-GB"/>
          </a:p>
        </p:txBody>
      </p:sp>
    </p:spTree>
    <p:extLst>
      <p:ext uri="{BB962C8B-B14F-4D97-AF65-F5344CB8AC3E}">
        <p14:creationId xmlns:p14="http://schemas.microsoft.com/office/powerpoint/2010/main" val="16125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00963A-1BD3-81F5-49EB-0F8E941C94D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978E38-A54B-819D-DE41-58C99A91CF0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7DECD4-A4C7-0D12-B959-A5EAB465D2B6}"/>
              </a:ext>
            </a:extLst>
          </p:cNvPr>
          <p:cNvSpPr>
            <a:spLocks noGrp="1"/>
          </p:cNvSpPr>
          <p:nvPr>
            <p:ph type="dt" sz="half" idx="10"/>
          </p:nvPr>
        </p:nvSpPr>
        <p:spPr/>
        <p:txBody>
          <a:bodyPr/>
          <a:lstStyle/>
          <a:p>
            <a:fld id="{5230BF32-11E4-4C23-A204-E5E3DCC1898B}" type="datetimeFigureOut">
              <a:rPr lang="en-GB" smtClean="0"/>
              <a:pPr/>
              <a:t>19/04/2025</a:t>
            </a:fld>
            <a:endParaRPr lang="en-GB"/>
          </a:p>
        </p:txBody>
      </p:sp>
      <p:sp>
        <p:nvSpPr>
          <p:cNvPr id="5" name="Footer Placeholder 4">
            <a:extLst>
              <a:ext uri="{FF2B5EF4-FFF2-40B4-BE49-F238E27FC236}">
                <a16:creationId xmlns:a16="http://schemas.microsoft.com/office/drawing/2014/main" id="{70F6B843-6A93-FD24-3127-72B078A57D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CA4C75-B98A-07F4-8C33-963E81A73A21}"/>
              </a:ext>
            </a:extLst>
          </p:cNvPr>
          <p:cNvSpPr>
            <a:spLocks noGrp="1"/>
          </p:cNvSpPr>
          <p:nvPr>
            <p:ph type="sldNum" sz="quarter" idx="12"/>
          </p:nvPr>
        </p:nvSpPr>
        <p:spPr/>
        <p:txBody>
          <a:bodyPr/>
          <a:lstStyle/>
          <a:p>
            <a:fld id="{B3D0B501-496C-4752-966D-17E01069B38E}" type="slidenum">
              <a:rPr lang="en-GB" smtClean="0"/>
              <a:pPr/>
              <a:t>‹#›</a:t>
            </a:fld>
            <a:endParaRPr lang="en-GB"/>
          </a:p>
        </p:txBody>
      </p:sp>
    </p:spTree>
    <p:extLst>
      <p:ext uri="{BB962C8B-B14F-4D97-AF65-F5344CB8AC3E}">
        <p14:creationId xmlns:p14="http://schemas.microsoft.com/office/powerpoint/2010/main" val="94617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3372-6080-ABA6-16AE-172F862EF7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D639DB-8B62-8099-61FB-9D0A547B25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7A2EAE-480E-DB47-8680-415DB06E36F4}"/>
              </a:ext>
            </a:extLst>
          </p:cNvPr>
          <p:cNvSpPr>
            <a:spLocks noGrp="1"/>
          </p:cNvSpPr>
          <p:nvPr>
            <p:ph type="dt" sz="half" idx="10"/>
          </p:nvPr>
        </p:nvSpPr>
        <p:spPr/>
        <p:txBody>
          <a:bodyPr/>
          <a:lstStyle/>
          <a:p>
            <a:fld id="{5230BF32-11E4-4C23-A204-E5E3DCC1898B}" type="datetimeFigureOut">
              <a:rPr lang="en-GB" smtClean="0"/>
              <a:pPr/>
              <a:t>19/04/2025</a:t>
            </a:fld>
            <a:endParaRPr lang="en-GB"/>
          </a:p>
        </p:txBody>
      </p:sp>
      <p:sp>
        <p:nvSpPr>
          <p:cNvPr id="5" name="Footer Placeholder 4">
            <a:extLst>
              <a:ext uri="{FF2B5EF4-FFF2-40B4-BE49-F238E27FC236}">
                <a16:creationId xmlns:a16="http://schemas.microsoft.com/office/drawing/2014/main" id="{F36BF3A3-0323-F9FE-C2E2-A6BA29733E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DCC9DB-323F-D0F3-7FAC-52D8821E6159}"/>
              </a:ext>
            </a:extLst>
          </p:cNvPr>
          <p:cNvSpPr>
            <a:spLocks noGrp="1"/>
          </p:cNvSpPr>
          <p:nvPr>
            <p:ph type="sldNum" sz="quarter" idx="12"/>
          </p:nvPr>
        </p:nvSpPr>
        <p:spPr/>
        <p:txBody>
          <a:bodyPr/>
          <a:lstStyle/>
          <a:p>
            <a:fld id="{B3D0B501-496C-4752-966D-17E01069B38E}" type="slidenum">
              <a:rPr lang="en-GB" smtClean="0"/>
              <a:pPr/>
              <a:t>‹#›</a:t>
            </a:fld>
            <a:endParaRPr lang="en-GB"/>
          </a:p>
        </p:txBody>
      </p:sp>
    </p:spTree>
    <p:extLst>
      <p:ext uri="{BB962C8B-B14F-4D97-AF65-F5344CB8AC3E}">
        <p14:creationId xmlns:p14="http://schemas.microsoft.com/office/powerpoint/2010/main" val="1952768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83B0-4544-2C42-D842-0E7B75D7D94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28ACFE-44E1-8D74-3CDD-59D99E0EFAB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50D7DD-4724-1D01-2995-8A33239FD638}"/>
              </a:ext>
            </a:extLst>
          </p:cNvPr>
          <p:cNvSpPr>
            <a:spLocks noGrp="1"/>
          </p:cNvSpPr>
          <p:nvPr>
            <p:ph type="dt" sz="half" idx="10"/>
          </p:nvPr>
        </p:nvSpPr>
        <p:spPr/>
        <p:txBody>
          <a:bodyPr/>
          <a:lstStyle/>
          <a:p>
            <a:fld id="{5230BF32-11E4-4C23-A204-E5E3DCC1898B}" type="datetimeFigureOut">
              <a:rPr lang="en-GB" smtClean="0"/>
              <a:pPr/>
              <a:t>19/04/2025</a:t>
            </a:fld>
            <a:endParaRPr lang="en-GB"/>
          </a:p>
        </p:txBody>
      </p:sp>
      <p:sp>
        <p:nvSpPr>
          <p:cNvPr id="5" name="Footer Placeholder 4">
            <a:extLst>
              <a:ext uri="{FF2B5EF4-FFF2-40B4-BE49-F238E27FC236}">
                <a16:creationId xmlns:a16="http://schemas.microsoft.com/office/drawing/2014/main" id="{35580BF2-389E-5CD5-4D30-C7A4934661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787E24-E31F-910D-3E49-67EBF63F1486}"/>
              </a:ext>
            </a:extLst>
          </p:cNvPr>
          <p:cNvSpPr>
            <a:spLocks noGrp="1"/>
          </p:cNvSpPr>
          <p:nvPr>
            <p:ph type="sldNum" sz="quarter" idx="12"/>
          </p:nvPr>
        </p:nvSpPr>
        <p:spPr/>
        <p:txBody>
          <a:bodyPr/>
          <a:lstStyle/>
          <a:p>
            <a:fld id="{B3D0B501-496C-4752-966D-17E01069B38E}" type="slidenum">
              <a:rPr lang="en-GB" smtClean="0"/>
              <a:pPr/>
              <a:t>‹#›</a:t>
            </a:fld>
            <a:endParaRPr lang="en-GB"/>
          </a:p>
        </p:txBody>
      </p:sp>
    </p:spTree>
    <p:extLst>
      <p:ext uri="{BB962C8B-B14F-4D97-AF65-F5344CB8AC3E}">
        <p14:creationId xmlns:p14="http://schemas.microsoft.com/office/powerpoint/2010/main" val="195298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3DCF-3424-E9E9-AAC9-B5DF72AC11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6D4DBC-EB73-F718-A8EE-82BED7F0483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FD6A9A-863C-26A9-022E-D7ABF9FD1F3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2710E0-E930-13C1-9EB7-C6563336AF52}"/>
              </a:ext>
            </a:extLst>
          </p:cNvPr>
          <p:cNvSpPr>
            <a:spLocks noGrp="1"/>
          </p:cNvSpPr>
          <p:nvPr>
            <p:ph type="dt" sz="half" idx="10"/>
          </p:nvPr>
        </p:nvSpPr>
        <p:spPr/>
        <p:txBody>
          <a:bodyPr/>
          <a:lstStyle/>
          <a:p>
            <a:fld id="{5230BF32-11E4-4C23-A204-E5E3DCC1898B}" type="datetimeFigureOut">
              <a:rPr lang="en-GB" smtClean="0"/>
              <a:pPr/>
              <a:t>19/04/2025</a:t>
            </a:fld>
            <a:endParaRPr lang="en-GB"/>
          </a:p>
        </p:txBody>
      </p:sp>
      <p:sp>
        <p:nvSpPr>
          <p:cNvPr id="6" name="Footer Placeholder 5">
            <a:extLst>
              <a:ext uri="{FF2B5EF4-FFF2-40B4-BE49-F238E27FC236}">
                <a16:creationId xmlns:a16="http://schemas.microsoft.com/office/drawing/2014/main" id="{2945AC44-288D-2BAF-8CBC-E48F7029ED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06B614-3ACF-0A1A-F557-54DEBFCE21A2}"/>
              </a:ext>
            </a:extLst>
          </p:cNvPr>
          <p:cNvSpPr>
            <a:spLocks noGrp="1"/>
          </p:cNvSpPr>
          <p:nvPr>
            <p:ph type="sldNum" sz="quarter" idx="12"/>
          </p:nvPr>
        </p:nvSpPr>
        <p:spPr/>
        <p:txBody>
          <a:bodyPr/>
          <a:lstStyle/>
          <a:p>
            <a:fld id="{B3D0B501-496C-4752-966D-17E01069B38E}" type="slidenum">
              <a:rPr lang="en-GB" smtClean="0"/>
              <a:pPr/>
              <a:t>‹#›</a:t>
            </a:fld>
            <a:endParaRPr lang="en-GB"/>
          </a:p>
        </p:txBody>
      </p:sp>
    </p:spTree>
    <p:extLst>
      <p:ext uri="{BB962C8B-B14F-4D97-AF65-F5344CB8AC3E}">
        <p14:creationId xmlns:p14="http://schemas.microsoft.com/office/powerpoint/2010/main" val="425535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275E-DC80-3296-2438-EE188C5D5F18}"/>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B51E70-2BBD-8A3F-0472-9FBE16ABA70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456F22C-ADEA-F2F0-CE93-7685C7AEA24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632799-79C5-C46E-A514-19BFD872E1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2792B63-145D-271F-8809-D95997D999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21B9CE-D73E-6867-A4DF-A4CC0876EBF9}"/>
              </a:ext>
            </a:extLst>
          </p:cNvPr>
          <p:cNvSpPr>
            <a:spLocks noGrp="1"/>
          </p:cNvSpPr>
          <p:nvPr>
            <p:ph type="dt" sz="half" idx="10"/>
          </p:nvPr>
        </p:nvSpPr>
        <p:spPr/>
        <p:txBody>
          <a:bodyPr/>
          <a:lstStyle/>
          <a:p>
            <a:fld id="{5230BF32-11E4-4C23-A204-E5E3DCC1898B}" type="datetimeFigureOut">
              <a:rPr lang="en-GB" smtClean="0"/>
              <a:pPr/>
              <a:t>19/04/2025</a:t>
            </a:fld>
            <a:endParaRPr lang="en-GB"/>
          </a:p>
        </p:txBody>
      </p:sp>
      <p:sp>
        <p:nvSpPr>
          <p:cNvPr id="8" name="Footer Placeholder 7">
            <a:extLst>
              <a:ext uri="{FF2B5EF4-FFF2-40B4-BE49-F238E27FC236}">
                <a16:creationId xmlns:a16="http://schemas.microsoft.com/office/drawing/2014/main" id="{356A7836-B98E-2B0D-3901-1E20C401FA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F783FC-3C70-0139-B9E1-F3F1A5BCBF17}"/>
              </a:ext>
            </a:extLst>
          </p:cNvPr>
          <p:cNvSpPr>
            <a:spLocks noGrp="1"/>
          </p:cNvSpPr>
          <p:nvPr>
            <p:ph type="sldNum" sz="quarter" idx="12"/>
          </p:nvPr>
        </p:nvSpPr>
        <p:spPr/>
        <p:txBody>
          <a:bodyPr/>
          <a:lstStyle/>
          <a:p>
            <a:fld id="{B3D0B501-496C-4752-966D-17E01069B38E}" type="slidenum">
              <a:rPr lang="en-GB" smtClean="0"/>
              <a:pPr/>
              <a:t>‹#›</a:t>
            </a:fld>
            <a:endParaRPr lang="en-GB"/>
          </a:p>
        </p:txBody>
      </p:sp>
    </p:spTree>
    <p:extLst>
      <p:ext uri="{BB962C8B-B14F-4D97-AF65-F5344CB8AC3E}">
        <p14:creationId xmlns:p14="http://schemas.microsoft.com/office/powerpoint/2010/main" val="353046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1F4C2-8996-89BF-1870-D0D4D7C468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A4108-C363-6C07-F91E-EFB9B3F4BBCC}"/>
              </a:ext>
            </a:extLst>
          </p:cNvPr>
          <p:cNvSpPr>
            <a:spLocks noGrp="1"/>
          </p:cNvSpPr>
          <p:nvPr>
            <p:ph type="dt" sz="half" idx="10"/>
          </p:nvPr>
        </p:nvSpPr>
        <p:spPr/>
        <p:txBody>
          <a:bodyPr/>
          <a:lstStyle/>
          <a:p>
            <a:fld id="{5230BF32-11E4-4C23-A204-E5E3DCC1898B}" type="datetimeFigureOut">
              <a:rPr lang="en-GB" smtClean="0"/>
              <a:pPr/>
              <a:t>19/04/2025</a:t>
            </a:fld>
            <a:endParaRPr lang="en-GB"/>
          </a:p>
        </p:txBody>
      </p:sp>
      <p:sp>
        <p:nvSpPr>
          <p:cNvPr id="4" name="Footer Placeholder 3">
            <a:extLst>
              <a:ext uri="{FF2B5EF4-FFF2-40B4-BE49-F238E27FC236}">
                <a16:creationId xmlns:a16="http://schemas.microsoft.com/office/drawing/2014/main" id="{891DDCDF-5B05-EAA2-D071-6012B7FC11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302E74-5DC6-1218-618B-A5A6AD6FF1E0}"/>
              </a:ext>
            </a:extLst>
          </p:cNvPr>
          <p:cNvSpPr>
            <a:spLocks noGrp="1"/>
          </p:cNvSpPr>
          <p:nvPr>
            <p:ph type="sldNum" sz="quarter" idx="12"/>
          </p:nvPr>
        </p:nvSpPr>
        <p:spPr/>
        <p:txBody>
          <a:bodyPr/>
          <a:lstStyle/>
          <a:p>
            <a:fld id="{B3D0B501-496C-4752-966D-17E01069B38E}" type="slidenum">
              <a:rPr lang="en-GB" smtClean="0"/>
              <a:pPr/>
              <a:t>‹#›</a:t>
            </a:fld>
            <a:endParaRPr lang="en-GB"/>
          </a:p>
        </p:txBody>
      </p:sp>
    </p:spTree>
    <p:extLst>
      <p:ext uri="{BB962C8B-B14F-4D97-AF65-F5344CB8AC3E}">
        <p14:creationId xmlns:p14="http://schemas.microsoft.com/office/powerpoint/2010/main" val="101751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E4D1A5-F357-FA94-CF83-ACC393B65F99}"/>
              </a:ext>
            </a:extLst>
          </p:cNvPr>
          <p:cNvSpPr>
            <a:spLocks noGrp="1"/>
          </p:cNvSpPr>
          <p:nvPr>
            <p:ph type="dt" sz="half" idx="10"/>
          </p:nvPr>
        </p:nvSpPr>
        <p:spPr/>
        <p:txBody>
          <a:bodyPr/>
          <a:lstStyle/>
          <a:p>
            <a:fld id="{5230BF32-11E4-4C23-A204-E5E3DCC1898B}" type="datetimeFigureOut">
              <a:rPr lang="en-GB" smtClean="0"/>
              <a:pPr/>
              <a:t>19/04/2025</a:t>
            </a:fld>
            <a:endParaRPr lang="en-GB"/>
          </a:p>
        </p:txBody>
      </p:sp>
      <p:sp>
        <p:nvSpPr>
          <p:cNvPr id="3" name="Footer Placeholder 2">
            <a:extLst>
              <a:ext uri="{FF2B5EF4-FFF2-40B4-BE49-F238E27FC236}">
                <a16:creationId xmlns:a16="http://schemas.microsoft.com/office/drawing/2014/main" id="{8CCF401B-AB4D-250A-6CD1-F87D032A2B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534EA0-641A-496E-F591-7D4554A1CAA5}"/>
              </a:ext>
            </a:extLst>
          </p:cNvPr>
          <p:cNvSpPr>
            <a:spLocks noGrp="1"/>
          </p:cNvSpPr>
          <p:nvPr>
            <p:ph type="sldNum" sz="quarter" idx="12"/>
          </p:nvPr>
        </p:nvSpPr>
        <p:spPr/>
        <p:txBody>
          <a:bodyPr/>
          <a:lstStyle/>
          <a:p>
            <a:fld id="{B3D0B501-496C-4752-966D-17E01069B38E}" type="slidenum">
              <a:rPr lang="en-GB" smtClean="0"/>
              <a:pPr/>
              <a:t>‹#›</a:t>
            </a:fld>
            <a:endParaRPr lang="en-GB"/>
          </a:p>
        </p:txBody>
      </p:sp>
    </p:spTree>
    <p:extLst>
      <p:ext uri="{BB962C8B-B14F-4D97-AF65-F5344CB8AC3E}">
        <p14:creationId xmlns:p14="http://schemas.microsoft.com/office/powerpoint/2010/main" val="320345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E650-5F09-1980-4123-F0210E814CD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2B0459-4487-AF6E-0B35-9E93EE82BD7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078273-623A-5AAD-C2F5-876F7270F2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6CA64DA-51F5-70D5-76C3-EB965AC0A07A}"/>
              </a:ext>
            </a:extLst>
          </p:cNvPr>
          <p:cNvSpPr>
            <a:spLocks noGrp="1"/>
          </p:cNvSpPr>
          <p:nvPr>
            <p:ph type="dt" sz="half" idx="10"/>
          </p:nvPr>
        </p:nvSpPr>
        <p:spPr/>
        <p:txBody>
          <a:bodyPr/>
          <a:lstStyle/>
          <a:p>
            <a:fld id="{5230BF32-11E4-4C23-A204-E5E3DCC1898B}" type="datetimeFigureOut">
              <a:rPr lang="en-GB" smtClean="0"/>
              <a:pPr/>
              <a:t>19/04/2025</a:t>
            </a:fld>
            <a:endParaRPr lang="en-GB"/>
          </a:p>
        </p:txBody>
      </p:sp>
      <p:sp>
        <p:nvSpPr>
          <p:cNvPr id="6" name="Footer Placeholder 5">
            <a:extLst>
              <a:ext uri="{FF2B5EF4-FFF2-40B4-BE49-F238E27FC236}">
                <a16:creationId xmlns:a16="http://schemas.microsoft.com/office/drawing/2014/main" id="{1C775F64-5CAD-5AC0-4B72-E607822AE5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506D91-7A4B-C7F6-B229-9132EE6118CD}"/>
              </a:ext>
            </a:extLst>
          </p:cNvPr>
          <p:cNvSpPr>
            <a:spLocks noGrp="1"/>
          </p:cNvSpPr>
          <p:nvPr>
            <p:ph type="sldNum" sz="quarter" idx="12"/>
          </p:nvPr>
        </p:nvSpPr>
        <p:spPr/>
        <p:txBody>
          <a:bodyPr/>
          <a:lstStyle/>
          <a:p>
            <a:fld id="{B3D0B501-496C-4752-966D-17E01069B38E}" type="slidenum">
              <a:rPr lang="en-GB" smtClean="0"/>
              <a:pPr/>
              <a:t>‹#›</a:t>
            </a:fld>
            <a:endParaRPr lang="en-GB"/>
          </a:p>
        </p:txBody>
      </p:sp>
    </p:spTree>
    <p:extLst>
      <p:ext uri="{BB962C8B-B14F-4D97-AF65-F5344CB8AC3E}">
        <p14:creationId xmlns:p14="http://schemas.microsoft.com/office/powerpoint/2010/main" val="3268391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1193-12D8-3237-542B-69D94D9ABEC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5285AE-9797-429B-16F4-9EA79392708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F5F922E-D451-FF3D-49AC-D5229E16FF0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FFED88E-7D8B-8BA9-9C7D-876CA28F3E31}"/>
              </a:ext>
            </a:extLst>
          </p:cNvPr>
          <p:cNvSpPr>
            <a:spLocks noGrp="1"/>
          </p:cNvSpPr>
          <p:nvPr>
            <p:ph type="dt" sz="half" idx="10"/>
          </p:nvPr>
        </p:nvSpPr>
        <p:spPr/>
        <p:txBody>
          <a:bodyPr/>
          <a:lstStyle/>
          <a:p>
            <a:fld id="{5230BF32-11E4-4C23-A204-E5E3DCC1898B}" type="datetimeFigureOut">
              <a:rPr lang="en-GB" smtClean="0"/>
              <a:pPr/>
              <a:t>19/04/2025</a:t>
            </a:fld>
            <a:endParaRPr lang="en-GB"/>
          </a:p>
        </p:txBody>
      </p:sp>
      <p:sp>
        <p:nvSpPr>
          <p:cNvPr id="6" name="Footer Placeholder 5">
            <a:extLst>
              <a:ext uri="{FF2B5EF4-FFF2-40B4-BE49-F238E27FC236}">
                <a16:creationId xmlns:a16="http://schemas.microsoft.com/office/drawing/2014/main" id="{30BE42DB-7103-01A2-C6CD-D9EADD86B3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8C4485-F9DB-F06D-93F2-114708C155E2}"/>
              </a:ext>
            </a:extLst>
          </p:cNvPr>
          <p:cNvSpPr>
            <a:spLocks noGrp="1"/>
          </p:cNvSpPr>
          <p:nvPr>
            <p:ph type="sldNum" sz="quarter" idx="12"/>
          </p:nvPr>
        </p:nvSpPr>
        <p:spPr/>
        <p:txBody>
          <a:bodyPr/>
          <a:lstStyle/>
          <a:p>
            <a:fld id="{B3D0B501-496C-4752-966D-17E01069B38E}" type="slidenum">
              <a:rPr lang="en-GB" smtClean="0"/>
              <a:pPr/>
              <a:t>‹#›</a:t>
            </a:fld>
            <a:endParaRPr lang="en-GB"/>
          </a:p>
        </p:txBody>
      </p:sp>
    </p:spTree>
    <p:extLst>
      <p:ext uri="{BB962C8B-B14F-4D97-AF65-F5344CB8AC3E}">
        <p14:creationId xmlns:p14="http://schemas.microsoft.com/office/powerpoint/2010/main" val="412132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DD2EE6-B72A-0F69-7C4D-BD8B0B097F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0AE184-9993-35F3-94A7-EFB21973E15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14C13D-D550-A6F8-80B4-6D1F7195C17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230BF32-11E4-4C23-A204-E5E3DCC1898B}" type="datetimeFigureOut">
              <a:rPr lang="en-GB" smtClean="0"/>
              <a:pPr/>
              <a:t>19/04/2025</a:t>
            </a:fld>
            <a:endParaRPr lang="en-GB"/>
          </a:p>
        </p:txBody>
      </p:sp>
      <p:sp>
        <p:nvSpPr>
          <p:cNvPr id="5" name="Footer Placeholder 4">
            <a:extLst>
              <a:ext uri="{FF2B5EF4-FFF2-40B4-BE49-F238E27FC236}">
                <a16:creationId xmlns:a16="http://schemas.microsoft.com/office/drawing/2014/main" id="{96FB92CC-2705-B4D2-79DA-681C9A3451F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DCF2A7A-0BD1-05A3-E3E1-8DDCD85590A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D0B501-496C-4752-966D-17E01069B38E}" type="slidenum">
              <a:rPr lang="en-GB" smtClean="0"/>
              <a:pPr/>
              <a:t>‹#›</a:t>
            </a:fld>
            <a:endParaRPr lang="en-GB"/>
          </a:p>
        </p:txBody>
      </p:sp>
    </p:spTree>
    <p:extLst>
      <p:ext uri="{BB962C8B-B14F-4D97-AF65-F5344CB8AC3E}">
        <p14:creationId xmlns:p14="http://schemas.microsoft.com/office/powerpoint/2010/main" val="35583224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9F9F5D11-BD25-87A3-78D3-7E7D07AB20A6}"/>
              </a:ext>
            </a:extLst>
          </p:cNvPr>
          <p:cNvPicPr>
            <a:picLocks noChangeAspect="1"/>
          </p:cNvPicPr>
          <p:nvPr/>
        </p:nvPicPr>
        <p:blipFill rotWithShape="1">
          <a:blip r:embed="rId3"/>
          <a:srcRect t="19220" r="-1" b="5760"/>
          <a:stretch/>
        </p:blipFill>
        <p:spPr>
          <a:xfrm>
            <a:off x="20" y="308611"/>
            <a:ext cx="9143980" cy="6857999"/>
          </a:xfrm>
          <a:prstGeom prst="rect">
            <a:avLst/>
          </a:prstGeom>
        </p:spPr>
      </p:pic>
      <p:sp>
        <p:nvSpPr>
          <p:cNvPr id="16" name="Freeform: Shape 15">
            <a:extLst>
              <a:ext uri="{FF2B5EF4-FFF2-40B4-BE49-F238E27FC236}">
                <a16:creationId xmlns:a16="http://schemas.microsoft.com/office/drawing/2014/main" id="{F6DD4703-FD80-4610-ACE9-01DCD86D8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5889" y="0"/>
            <a:ext cx="7692221"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9CEFCBC2-6F82-4011-8D8D-90F43DCB1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31428" y="0"/>
            <a:ext cx="7469212"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2E9DED9E-DE30-402A-B9D1-AC3C24025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1504" y="-35602"/>
            <a:ext cx="186474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5CCB7C65-BA06-49C5-8D3C-51F97B409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1426" y="-35602"/>
            <a:ext cx="186474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p:cNvSpPr>
            <a:spLocks noGrp="1"/>
          </p:cNvSpPr>
          <p:nvPr>
            <p:ph type="ctrTitle"/>
          </p:nvPr>
        </p:nvSpPr>
        <p:spPr>
          <a:xfrm>
            <a:off x="1643062" y="1346268"/>
            <a:ext cx="5857875" cy="2661189"/>
          </a:xfrm>
        </p:spPr>
        <p:txBody>
          <a:bodyPr anchor="b">
            <a:normAutofit/>
          </a:bodyPr>
          <a:lstStyle/>
          <a:p>
            <a:r>
              <a:rPr lang="en-GB" b="1">
                <a:latin typeface="Gill Sans MT" panose="020B0502020104020203" pitchFamily="34" charset="0"/>
              </a:rPr>
              <a:t>Exploring the Nature and Practice of Theological Formation</a:t>
            </a:r>
          </a:p>
        </p:txBody>
      </p:sp>
      <p:sp>
        <p:nvSpPr>
          <p:cNvPr id="3" name="Subtitle 2"/>
          <p:cNvSpPr>
            <a:spLocks noGrp="1"/>
          </p:cNvSpPr>
          <p:nvPr>
            <p:ph type="subTitle" idx="1"/>
          </p:nvPr>
        </p:nvSpPr>
        <p:spPr>
          <a:xfrm>
            <a:off x="1964531" y="4214191"/>
            <a:ext cx="5214937" cy="1360919"/>
          </a:xfrm>
        </p:spPr>
        <p:txBody>
          <a:bodyPr anchor="t">
            <a:normAutofit fontScale="92500" lnSpcReduction="20000"/>
          </a:bodyPr>
          <a:lstStyle/>
          <a:p>
            <a:endParaRPr lang="en-GB" sz="900" dirty="0"/>
          </a:p>
          <a:p>
            <a:endParaRPr lang="en-GB" sz="900" dirty="0"/>
          </a:p>
          <a:p>
            <a:endParaRPr lang="en-GB" sz="900" dirty="0"/>
          </a:p>
          <a:p>
            <a:r>
              <a:rPr lang="en-GB" sz="1600" i="1" dirty="0">
                <a:latin typeface="Gill Sans MT" panose="020B0502020104020203" pitchFamily="34" charset="0"/>
              </a:rPr>
              <a:t>James Woodward </a:t>
            </a:r>
          </a:p>
          <a:p>
            <a:r>
              <a:rPr lang="en-GB" sz="1600" i="1" dirty="0">
                <a:latin typeface="Gill Sans MT" panose="020B0502020104020203" pitchFamily="34" charset="0"/>
              </a:rPr>
              <a:t>Principal </a:t>
            </a:r>
          </a:p>
          <a:p>
            <a:r>
              <a:rPr lang="en-GB" sz="1600" i="1" dirty="0">
                <a:latin typeface="Gill Sans MT" panose="020B0502020104020203" pitchFamily="34" charset="0"/>
              </a:rPr>
              <a:t>Sarum College  </a:t>
            </a:r>
          </a:p>
        </p:txBody>
      </p:sp>
    </p:spTree>
    <p:extLst>
      <p:ext uri="{BB962C8B-B14F-4D97-AF65-F5344CB8AC3E}">
        <p14:creationId xmlns:p14="http://schemas.microsoft.com/office/powerpoint/2010/main" val="3677099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628650" y="3998018"/>
            <a:ext cx="2986391" cy="2216513"/>
          </a:xfrm>
        </p:spPr>
        <p:txBody>
          <a:bodyPr>
            <a:normAutofit/>
          </a:bodyPr>
          <a:lstStyle/>
          <a:p>
            <a:r>
              <a:rPr lang="en-GB" sz="2800" b="1" dirty="0">
                <a:latin typeface="Gill Sans MT" panose="020B0502020104020203" pitchFamily="34" charset="0"/>
              </a:rPr>
              <a:t>What might need to be nurtured in you? </a:t>
            </a:r>
          </a:p>
        </p:txBody>
      </p:sp>
      <p:sp>
        <p:nvSpPr>
          <p:cNvPr id="21" name="Arc 2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6164896" y="3712762"/>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descr="Text&#10;&#10;Description automatically generated with low confidence">
            <a:extLst>
              <a:ext uri="{FF2B5EF4-FFF2-40B4-BE49-F238E27FC236}">
                <a16:creationId xmlns:a16="http://schemas.microsoft.com/office/drawing/2014/main" id="{66D4CFD4-7153-5476-C261-67FAFEC06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35" y="728247"/>
            <a:ext cx="8154129" cy="2909985"/>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graphicFrame>
        <p:nvGraphicFramePr>
          <p:cNvPr id="5" name="Content Placeholder 2">
            <a:extLst>
              <a:ext uri="{FF2B5EF4-FFF2-40B4-BE49-F238E27FC236}">
                <a16:creationId xmlns:a16="http://schemas.microsoft.com/office/drawing/2014/main" id="{26B205EC-685A-5A62-F9B5-560B464136D9}"/>
              </a:ext>
            </a:extLst>
          </p:cNvPr>
          <p:cNvGraphicFramePr>
            <a:graphicFrameLocks noGrp="1"/>
          </p:cNvGraphicFramePr>
          <p:nvPr>
            <p:ph idx="1"/>
            <p:extLst>
              <p:ext uri="{D42A27DB-BD31-4B8C-83A1-F6EECF244321}">
                <p14:modId xmlns:p14="http://schemas.microsoft.com/office/powerpoint/2010/main" val="268287987"/>
              </p:ext>
            </p:extLst>
          </p:nvPr>
        </p:nvGraphicFramePr>
        <p:xfrm>
          <a:off x="3728126" y="3998019"/>
          <a:ext cx="4787224" cy="2216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id="{EDED4DC7-B48D-1DCD-9B29-F8CE936A61A3}"/>
              </a:ext>
            </a:extLst>
          </p:cNvPr>
          <p:cNvSpPr>
            <a:spLocks noGrp="1"/>
          </p:cNvSpPr>
          <p:nvPr>
            <p:ph type="body" idx="1"/>
          </p:nvPr>
        </p:nvSpPr>
        <p:spPr/>
        <p:txBody>
          <a:bodyPr/>
          <a:lstStyle/>
          <a:p>
            <a:r>
              <a:rPr lang="en-GB" dirty="0"/>
              <a:t>Spiritual Formation </a:t>
            </a:r>
          </a:p>
        </p:txBody>
      </p:sp>
      <p:sp>
        <p:nvSpPr>
          <p:cNvPr id="3" name="Content Placeholder 2"/>
          <p:cNvSpPr>
            <a:spLocks noGrp="1"/>
          </p:cNvSpPr>
          <p:nvPr>
            <p:ph sz="half" idx="2"/>
          </p:nvPr>
        </p:nvSpPr>
        <p:spPr/>
        <p:txBody>
          <a:bodyPr>
            <a:normAutofit fontScale="92500"/>
          </a:bodyPr>
          <a:lstStyle/>
          <a:p>
            <a:r>
              <a:rPr lang="en-GB" dirty="0"/>
              <a:t>How do we live and learn together “to take on the likeness of Christ” The journey into God, has its beginnings in baptism, is life- long, shaped by the Holy Spirit.</a:t>
            </a:r>
          </a:p>
          <a:p>
            <a:r>
              <a:rPr lang="en-GB" dirty="0"/>
              <a:t>Spiritual formation encourages us in a way of Christian living that involves interior discipline and self- sacrifice. </a:t>
            </a:r>
          </a:p>
          <a:p>
            <a:r>
              <a:rPr lang="en-GB" dirty="0"/>
              <a:t>The spiritual life is, indeed, an interior life, a life of intimacy with God, a life of prayer and contemplation.  </a:t>
            </a:r>
          </a:p>
        </p:txBody>
      </p:sp>
      <p:sp>
        <p:nvSpPr>
          <p:cNvPr id="5" name="Text Placeholder 4">
            <a:extLst>
              <a:ext uri="{FF2B5EF4-FFF2-40B4-BE49-F238E27FC236}">
                <a16:creationId xmlns:a16="http://schemas.microsoft.com/office/drawing/2014/main" id="{67C0A970-17AE-17F7-835D-EFC07E6069E6}"/>
              </a:ext>
            </a:extLst>
          </p:cNvPr>
          <p:cNvSpPr>
            <a:spLocks noGrp="1"/>
          </p:cNvSpPr>
          <p:nvPr>
            <p:ph type="body" sz="quarter" idx="3"/>
          </p:nvPr>
        </p:nvSpPr>
        <p:spPr/>
        <p:txBody>
          <a:bodyPr/>
          <a:lstStyle/>
          <a:p>
            <a:r>
              <a:rPr lang="en-GB" dirty="0"/>
              <a:t>Intellectual Formation </a:t>
            </a:r>
          </a:p>
        </p:txBody>
      </p:sp>
      <p:sp>
        <p:nvSpPr>
          <p:cNvPr id="6" name="Content Placeholder 5">
            <a:extLst>
              <a:ext uri="{FF2B5EF4-FFF2-40B4-BE49-F238E27FC236}">
                <a16:creationId xmlns:a16="http://schemas.microsoft.com/office/drawing/2014/main" id="{A7E8ADF9-6C87-53A9-7952-C57731B1F012}"/>
              </a:ext>
            </a:extLst>
          </p:cNvPr>
          <p:cNvSpPr>
            <a:spLocks noGrp="1"/>
          </p:cNvSpPr>
          <p:nvPr>
            <p:ph sz="quarter" idx="4"/>
          </p:nvPr>
        </p:nvSpPr>
        <p:spPr/>
        <p:txBody>
          <a:bodyPr>
            <a:normAutofit fontScale="92500"/>
          </a:bodyPr>
          <a:lstStyle/>
          <a:p>
            <a:r>
              <a:rPr lang="en-GB" dirty="0"/>
              <a:t> We aspire to grow in the knowledge and understanding of the faith that we professes and are called to proclaim. </a:t>
            </a:r>
          </a:p>
          <a:p>
            <a:endParaRPr lang="en-GB" dirty="0"/>
          </a:p>
          <a:p>
            <a:r>
              <a:rPr lang="en-GB" dirty="0"/>
              <a:t>If we are to prepare ourselves to be  share our faith, we must also develop  knowledge and understanding both of the human person to whom the Gospel is addressed and of the world or the culture in which it is to be preached and lived.  </a:t>
            </a:r>
          </a:p>
          <a:p>
            <a:endParaRPr lang="en-GB" dirty="0"/>
          </a:p>
        </p:txBody>
      </p:sp>
      <p:pic>
        <p:nvPicPr>
          <p:cNvPr id="8" name="Picture 7" descr="A group of light bulbs&#10;&#10;Description automatically generated with low confidence">
            <a:extLst>
              <a:ext uri="{FF2B5EF4-FFF2-40B4-BE49-F238E27FC236}">
                <a16:creationId xmlns:a16="http://schemas.microsoft.com/office/drawing/2014/main" id="{F042F9B7-2D2C-126F-13BC-5E1A960090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540" y="354946"/>
            <a:ext cx="8067397" cy="176643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3084" name="Rectangle 308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074" name="Picture 2" descr="C:\Users\jww\Desktop\Leadership-Changing-Your-Mind[1].jpg"/>
          <p:cNvPicPr>
            <a:picLocks noChangeAspect="1" noChangeArrowheads="1"/>
          </p:cNvPicPr>
          <p:nvPr/>
        </p:nvPicPr>
        <p:blipFill rotWithShape="1">
          <a:blip r:embed="rId3" cstate="print"/>
          <a:srcRect l="5002" r="14215" b="-2"/>
          <a:stretch/>
        </p:blipFill>
        <p:spPr bwMode="auto">
          <a:xfrm rot="21480000">
            <a:off x="853377" y="1003258"/>
            <a:ext cx="7437246" cy="476439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57250"/>
            <a:ext cx="3315999" cy="51435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174170" cy="51435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3C3CBCE6-046C-425E-962B-1003DFD08C44}"/>
              </a:ext>
            </a:extLst>
          </p:cNvPr>
          <p:cNvSpPr>
            <a:spLocks noGrp="1"/>
          </p:cNvSpPr>
          <p:nvPr>
            <p:ph type="title"/>
          </p:nvPr>
        </p:nvSpPr>
        <p:spPr>
          <a:xfrm>
            <a:off x="603505" y="1916617"/>
            <a:ext cx="2153321" cy="1617466"/>
          </a:xfrm>
        </p:spPr>
        <p:txBody>
          <a:bodyPr anchor="t">
            <a:normAutofit/>
          </a:bodyPr>
          <a:lstStyle/>
          <a:p>
            <a:r>
              <a:rPr lang="en-GB" sz="2700" b="1">
                <a:solidFill>
                  <a:srgbClr val="FFFFFF"/>
                </a:solidFill>
                <a:latin typeface="Gill Sans MT" panose="020B0502020104020203" pitchFamily="34" charset="0"/>
              </a:rPr>
              <a:t>Who do we listen to ?</a:t>
            </a:r>
          </a:p>
        </p:txBody>
      </p:sp>
      <p:sp>
        <p:nvSpPr>
          <p:cNvPr id="3" name="Content Placeholder 2">
            <a:extLst>
              <a:ext uri="{FF2B5EF4-FFF2-40B4-BE49-F238E27FC236}">
                <a16:creationId xmlns:a16="http://schemas.microsoft.com/office/drawing/2014/main" id="{C8E442BA-FEE5-4CBA-882D-48977B41E5AC}"/>
              </a:ext>
            </a:extLst>
          </p:cNvPr>
          <p:cNvSpPr>
            <a:spLocks noGrp="1"/>
          </p:cNvSpPr>
          <p:nvPr>
            <p:ph sz="half" idx="1"/>
          </p:nvPr>
        </p:nvSpPr>
        <p:spPr>
          <a:xfrm>
            <a:off x="3470988" y="1340110"/>
            <a:ext cx="2256979" cy="3030116"/>
          </a:xfrm>
        </p:spPr>
        <p:txBody>
          <a:bodyPr>
            <a:noAutofit/>
          </a:bodyPr>
          <a:lstStyle/>
          <a:p>
            <a:pPr marL="0" indent="0">
              <a:buNone/>
            </a:pPr>
            <a:r>
              <a:rPr lang="en-GB" sz="1800" dirty="0">
                <a:latin typeface="Gill Sans MT" panose="020B0502020104020203" pitchFamily="34" charset="0"/>
              </a:rPr>
              <a:t> 'ashamed of its past and uncertain of its future, the established Church lacks both authority and charm. It is, in short, a thoroughly mediocre product - and the truth about mediocre products is that you can advertise them as hard as you like but the punters still won't buy them’ </a:t>
            </a:r>
          </a:p>
          <a:p>
            <a:pPr marL="0" indent="0">
              <a:buNone/>
            </a:pPr>
            <a:r>
              <a:rPr lang="en-GB" sz="1800" dirty="0">
                <a:latin typeface="Gill Sans MT" panose="020B0502020104020203" pitchFamily="34" charset="0"/>
              </a:rPr>
              <a:t>Jane Shilling </a:t>
            </a:r>
          </a:p>
        </p:txBody>
      </p:sp>
      <p:sp>
        <p:nvSpPr>
          <p:cNvPr id="4" name="Content Placeholder 3">
            <a:extLst>
              <a:ext uri="{FF2B5EF4-FFF2-40B4-BE49-F238E27FC236}">
                <a16:creationId xmlns:a16="http://schemas.microsoft.com/office/drawing/2014/main" id="{280AC878-0900-416F-BA5E-CE493C0AB49F}"/>
              </a:ext>
            </a:extLst>
          </p:cNvPr>
          <p:cNvSpPr>
            <a:spLocks noGrp="1"/>
          </p:cNvSpPr>
          <p:nvPr>
            <p:ph sz="half" idx="2"/>
          </p:nvPr>
        </p:nvSpPr>
        <p:spPr>
          <a:xfrm>
            <a:off x="6557088" y="1424086"/>
            <a:ext cx="2407298" cy="4373723"/>
          </a:xfrm>
        </p:spPr>
        <p:txBody>
          <a:bodyPr>
            <a:noAutofit/>
          </a:bodyPr>
          <a:lstStyle/>
          <a:p>
            <a:pPr marL="0" indent="0">
              <a:buNone/>
            </a:pPr>
            <a:r>
              <a:rPr lang="en-GB" sz="1800" dirty="0">
                <a:latin typeface="Gill Sans MT" panose="020B0502020104020203" pitchFamily="34" charset="0"/>
              </a:rPr>
              <a:t>Unfortunately, if theology doesn't listen to the constituencies that it serves, and if church people don't understand that they are massively out of touch with the secular thinking of people at large in our towns, cities and countryside, then they will remain as marginalised as those politicians who are widely perceived to be 'in it only for themselves’ </a:t>
            </a:r>
          </a:p>
          <a:p>
            <a:pPr marL="0" indent="0">
              <a:buNone/>
            </a:pPr>
            <a:r>
              <a:rPr lang="en-GB" sz="1800" dirty="0">
                <a:latin typeface="Gill Sans MT" panose="020B0502020104020203" pitchFamily="34" charset="0"/>
              </a:rPr>
              <a:t>Jeremy Paxman</a:t>
            </a:r>
          </a:p>
        </p:txBody>
      </p:sp>
    </p:spTree>
    <p:extLst>
      <p:ext uri="{BB962C8B-B14F-4D97-AF65-F5344CB8AC3E}">
        <p14:creationId xmlns:p14="http://schemas.microsoft.com/office/powerpoint/2010/main" val="17653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Background pattern&#10;&#10;Description automatically generated">
            <a:extLst>
              <a:ext uri="{FF2B5EF4-FFF2-40B4-BE49-F238E27FC236}">
                <a16:creationId xmlns:a16="http://schemas.microsoft.com/office/drawing/2014/main" id="{33ED8827-8D07-4BD8-8F60-338F21084FE6}"/>
              </a:ext>
            </a:extLst>
          </p:cNvPr>
          <p:cNvPicPr>
            <a:picLocks noChangeAspect="1"/>
          </p:cNvPicPr>
          <p:nvPr/>
        </p:nvPicPr>
        <p:blipFill rotWithShape="1">
          <a:blip r:embed="rId3"/>
          <a:srcRect l="4727" r="10674"/>
          <a:stretch/>
        </p:blipFill>
        <p:spPr>
          <a:xfrm>
            <a:off x="1" y="857257"/>
            <a:ext cx="7252232" cy="5143493"/>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85725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15DC40FE-582B-48B2-BF9E-BA74EF074CBB}"/>
              </a:ext>
            </a:extLst>
          </p:cNvPr>
          <p:cNvSpPr>
            <a:spLocks noGrp="1"/>
          </p:cNvSpPr>
          <p:nvPr>
            <p:ph type="title"/>
          </p:nvPr>
        </p:nvSpPr>
        <p:spPr>
          <a:xfrm>
            <a:off x="5648708" y="1131094"/>
            <a:ext cx="2866642" cy="1424934"/>
          </a:xfrm>
        </p:spPr>
        <p:txBody>
          <a:bodyPr>
            <a:normAutofit/>
          </a:bodyPr>
          <a:lstStyle/>
          <a:p>
            <a:pPr algn="ctr"/>
            <a:r>
              <a:rPr lang="en-GB" sz="2325" b="1" dirty="0">
                <a:latin typeface="Gill Sans MT" panose="020B0502020104020203" pitchFamily="34" charset="0"/>
              </a:rPr>
              <a:t>Theology and new horizons of hope and possibility and transformation </a:t>
            </a:r>
          </a:p>
        </p:txBody>
      </p:sp>
      <p:sp>
        <p:nvSpPr>
          <p:cNvPr id="3" name="Content Placeholder 2">
            <a:extLst>
              <a:ext uri="{FF2B5EF4-FFF2-40B4-BE49-F238E27FC236}">
                <a16:creationId xmlns:a16="http://schemas.microsoft.com/office/drawing/2014/main" id="{70274069-34CE-44EB-BFE5-3F45A6E5A295}"/>
              </a:ext>
            </a:extLst>
          </p:cNvPr>
          <p:cNvSpPr>
            <a:spLocks noGrp="1"/>
          </p:cNvSpPr>
          <p:nvPr>
            <p:ph idx="1"/>
          </p:nvPr>
        </p:nvSpPr>
        <p:spPr>
          <a:xfrm>
            <a:off x="5648708" y="2682901"/>
            <a:ext cx="2866642" cy="3044006"/>
          </a:xfrm>
        </p:spPr>
        <p:txBody>
          <a:bodyPr>
            <a:normAutofit/>
          </a:bodyPr>
          <a:lstStyle/>
          <a:p>
            <a:r>
              <a:rPr lang="en-GB" sz="1200" dirty="0">
                <a:latin typeface="Gill Sans MT" panose="020B0502020104020203" pitchFamily="34" charset="0"/>
              </a:rPr>
              <a:t>Theology takes that view out </a:t>
            </a:r>
            <a:r>
              <a:rPr lang="en-GB" sz="1200" u="sng" dirty="0">
                <a:latin typeface="Gill Sans MT" panose="020B0502020104020203" pitchFamily="34" charset="0"/>
              </a:rPr>
              <a:t>into</a:t>
            </a:r>
            <a:r>
              <a:rPr lang="en-GB" sz="1200" dirty="0">
                <a:latin typeface="Gill Sans MT" panose="020B0502020104020203" pitchFamily="34" charset="0"/>
              </a:rPr>
              <a:t> the world in a way that is accessible and liberative. </a:t>
            </a:r>
          </a:p>
          <a:p>
            <a:r>
              <a:rPr lang="en-GB" sz="1200" dirty="0">
                <a:latin typeface="Gill Sans MT" panose="020B0502020104020203" pitchFamily="34" charset="0"/>
              </a:rPr>
              <a:t>The best kind of theology listens and learns from what it hears and sees on the course of its travels. </a:t>
            </a:r>
          </a:p>
          <a:p>
            <a:r>
              <a:rPr lang="en-GB" sz="1200" dirty="0">
                <a:latin typeface="Gill Sans MT" panose="020B0502020104020203" pitchFamily="34" charset="0"/>
              </a:rPr>
              <a:t>It acknowledges the transcendent in the cinema, at the food counter and in shopping malls. It knows that God is a mystery, and cannot be circumscribed, prescribed, controlled, or limited to one location as distinct from another.</a:t>
            </a:r>
          </a:p>
          <a:p>
            <a:r>
              <a:rPr lang="en-GB" sz="1200" dirty="0">
                <a:latin typeface="Gill Sans MT" panose="020B0502020104020203" pitchFamily="34" charset="0"/>
              </a:rPr>
              <a:t>It knows that God is also a story, communicated within our own separate life stories and histories. </a:t>
            </a:r>
          </a:p>
          <a:p>
            <a:endParaRPr lang="en-GB" sz="1050" dirty="0"/>
          </a:p>
        </p:txBody>
      </p:sp>
    </p:spTree>
    <p:extLst>
      <p:ext uri="{BB962C8B-B14F-4D97-AF65-F5344CB8AC3E}">
        <p14:creationId xmlns:p14="http://schemas.microsoft.com/office/powerpoint/2010/main" val="130001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7"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A person reading a book&#10;&#10;Description automatically generated with medium confidence">
            <a:extLst>
              <a:ext uri="{FF2B5EF4-FFF2-40B4-BE49-F238E27FC236}">
                <a16:creationId xmlns:a16="http://schemas.microsoft.com/office/drawing/2014/main" id="{D4FC83BA-E49C-4C29-ABC8-B647979B91A3}"/>
              </a:ext>
            </a:extLst>
          </p:cNvPr>
          <p:cNvPicPr>
            <a:picLocks noChangeAspect="1"/>
          </p:cNvPicPr>
          <p:nvPr/>
        </p:nvPicPr>
        <p:blipFill rotWithShape="1">
          <a:blip r:embed="rId3">
            <a:extLst>
              <a:ext uri="{28A0092B-C50C-407E-A947-70E740481C1C}">
                <a14:useLocalDpi xmlns:a14="http://schemas.microsoft.com/office/drawing/2010/main" val="0"/>
              </a:ext>
            </a:extLst>
          </a:blip>
          <a:srcRect r="5882" b="-1"/>
          <a:stretch/>
        </p:blipFill>
        <p:spPr>
          <a:xfrm>
            <a:off x="1891767" y="857257"/>
            <a:ext cx="7252232" cy="5143493"/>
          </a:xfrm>
          <a:prstGeom prst="rect">
            <a:avLst/>
          </a:prstGeom>
        </p:spPr>
      </p:pic>
      <p:sp>
        <p:nvSpPr>
          <p:cNvPr id="27"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5542697"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itle 3">
            <a:extLst>
              <a:ext uri="{FF2B5EF4-FFF2-40B4-BE49-F238E27FC236}">
                <a16:creationId xmlns:a16="http://schemas.microsoft.com/office/drawing/2014/main" id="{6CF283DF-9201-4EE2-90B9-16BBD0324CF9}"/>
              </a:ext>
            </a:extLst>
          </p:cNvPr>
          <p:cNvSpPr>
            <a:spLocks noGrp="1"/>
          </p:cNvSpPr>
          <p:nvPr>
            <p:ph type="title"/>
          </p:nvPr>
        </p:nvSpPr>
        <p:spPr>
          <a:xfrm>
            <a:off x="628650" y="1131094"/>
            <a:ext cx="2866642" cy="1424934"/>
          </a:xfrm>
        </p:spPr>
        <p:txBody>
          <a:bodyPr>
            <a:normAutofit/>
          </a:bodyPr>
          <a:lstStyle/>
          <a:p>
            <a:pPr algn="ctr"/>
            <a:r>
              <a:rPr lang="en-US" sz="1650" b="1" dirty="0">
                <a:latin typeface="Gill Sans MT" panose="020B0502020104020203" pitchFamily="34" charset="0"/>
                <a:ea typeface="Calibri" panose="020F0502020204030204" pitchFamily="34" charset="0"/>
                <a:cs typeface="Times New Roman" panose="02020603050405020304" pitchFamily="18" charset="0"/>
              </a:rPr>
              <a:t>How to read the moment?</a:t>
            </a:r>
            <a:br>
              <a:rPr lang="en-US" sz="1650" dirty="0">
                <a:latin typeface="Gill Sans MT" panose="020B0502020104020203" pitchFamily="34" charset="0"/>
                <a:ea typeface="Calibri" panose="020F0502020204030204" pitchFamily="34" charset="0"/>
                <a:cs typeface="Times New Roman" panose="02020603050405020304" pitchFamily="18" charset="0"/>
              </a:rPr>
            </a:br>
            <a:r>
              <a:rPr lang="en-US" sz="1500" dirty="0">
                <a:latin typeface="Gill Sans MT" panose="020B0502020104020203" pitchFamily="34" charset="0"/>
                <a:ea typeface="Calibri" panose="020F0502020204030204" pitchFamily="34" charset="0"/>
                <a:cs typeface="Times New Roman" panose="02020603050405020304" pitchFamily="18" charset="0"/>
              </a:rPr>
              <a:t>'we are all more complex, trickier and more wayward and human than any classification could ever reveal’</a:t>
            </a:r>
            <a:br>
              <a:rPr lang="en-US" sz="1500" dirty="0">
                <a:latin typeface="Gill Sans MT" panose="020B0502020104020203" pitchFamily="34" charset="0"/>
                <a:ea typeface="Calibri" panose="020F0502020204030204" pitchFamily="34" charset="0"/>
                <a:cs typeface="Times New Roman" panose="02020603050405020304" pitchFamily="18" charset="0"/>
              </a:rPr>
            </a:br>
            <a:r>
              <a:rPr lang="en-US" sz="1500" dirty="0">
                <a:latin typeface="Gill Sans MT" panose="020B0502020104020203" pitchFamily="34" charset="0"/>
                <a:ea typeface="Calibri" panose="020F0502020204030204" pitchFamily="34" charset="0"/>
                <a:cs typeface="Times New Roman" panose="02020603050405020304" pitchFamily="18" charset="0"/>
              </a:rPr>
              <a:t>Miranda Sawyer</a:t>
            </a:r>
            <a:endParaRPr lang="en-GB" sz="1500" dirty="0">
              <a:latin typeface="Gill Sans MT" panose="020B0502020104020203" pitchFamily="34" charset="0"/>
            </a:endParaRPr>
          </a:p>
        </p:txBody>
      </p:sp>
      <p:sp>
        <p:nvSpPr>
          <p:cNvPr id="5" name="Content Placeholder 4">
            <a:extLst>
              <a:ext uri="{FF2B5EF4-FFF2-40B4-BE49-F238E27FC236}">
                <a16:creationId xmlns:a16="http://schemas.microsoft.com/office/drawing/2014/main" id="{96D6D30E-4686-435E-A809-26217E4169B5}"/>
              </a:ext>
            </a:extLst>
          </p:cNvPr>
          <p:cNvSpPr>
            <a:spLocks noGrp="1"/>
          </p:cNvSpPr>
          <p:nvPr>
            <p:ph idx="1"/>
          </p:nvPr>
        </p:nvSpPr>
        <p:spPr>
          <a:xfrm>
            <a:off x="628650" y="2682901"/>
            <a:ext cx="2866642" cy="3044006"/>
          </a:xfrm>
        </p:spPr>
        <p:txBody>
          <a:bodyPr>
            <a:normAutofit lnSpcReduction="10000"/>
          </a:bodyPr>
          <a:lstStyle/>
          <a:p>
            <a:r>
              <a:rPr lang="en-US" sz="1200" dirty="0">
                <a:latin typeface="Gill Sans MT" panose="020B0502020104020203" pitchFamily="34" charset="0"/>
                <a:ea typeface="Calibri" panose="020F0502020204030204" pitchFamily="34" charset="0"/>
                <a:cs typeface="Times New Roman" panose="02020603050405020304" pitchFamily="18" charset="0"/>
              </a:rPr>
              <a:t>Have we struggled  to respond in intelligible, sensitive language to this moment of pandemic? </a:t>
            </a:r>
          </a:p>
          <a:p>
            <a:r>
              <a:rPr lang="en-US" sz="1200" dirty="0">
                <a:latin typeface="Gill Sans MT" panose="020B0502020104020203" pitchFamily="34" charset="0"/>
                <a:ea typeface="Calibri" panose="020F0502020204030204" pitchFamily="34" charset="0"/>
                <a:cs typeface="Times New Roman" panose="02020603050405020304" pitchFamily="18" charset="0"/>
              </a:rPr>
              <a:t>How valid are the suspicions, fears and cynicisms of a generation that now question givens and the veracity and authority of the Establishment itself. </a:t>
            </a:r>
          </a:p>
          <a:p>
            <a:r>
              <a:rPr lang="en-US" sz="1200" dirty="0">
                <a:latin typeface="Gill Sans MT" panose="020B0502020104020203" pitchFamily="34" charset="0"/>
                <a:ea typeface="Calibri" panose="020F0502020204030204" pitchFamily="34" charset="0"/>
                <a:cs typeface="Times New Roman" panose="02020603050405020304" pitchFamily="18" charset="0"/>
              </a:rPr>
              <a:t>What are we to make of the prevalent conservatism of much of church life?</a:t>
            </a:r>
          </a:p>
          <a:p>
            <a:r>
              <a:rPr lang="en-US" sz="1200" dirty="0">
                <a:latin typeface="Gill Sans MT" panose="020B0502020104020203" pitchFamily="34" charset="0"/>
                <a:ea typeface="Calibri" panose="020F0502020204030204" pitchFamily="34" charset="0"/>
                <a:cs typeface="Times New Roman" panose="02020603050405020304" pitchFamily="18" charset="0"/>
              </a:rPr>
              <a:t>Is there a fundamental lack of</a:t>
            </a:r>
            <a:r>
              <a:rPr lang="en-US" sz="1200" i="1" dirty="0">
                <a:latin typeface="Gill Sans MT" panose="020B0502020104020203" pitchFamily="34" charset="0"/>
                <a:ea typeface="Book Antiqua" panose="02040602050305030304" pitchFamily="18" charset="0"/>
                <a:cs typeface="Book Antiqua" panose="02040602050305030304" pitchFamily="18" charset="0"/>
              </a:rPr>
              <a:t> </a:t>
            </a:r>
            <a:r>
              <a:rPr lang="en-US" sz="1200" b="1" i="1" dirty="0">
                <a:latin typeface="Gill Sans MT" panose="020B0502020104020203" pitchFamily="34" charset="0"/>
                <a:ea typeface="Book Antiqua" panose="02040602050305030304" pitchFamily="18" charset="0"/>
                <a:cs typeface="Book Antiqua" panose="02040602050305030304" pitchFamily="18" charset="0"/>
              </a:rPr>
              <a:t>strategic</a:t>
            </a:r>
            <a:r>
              <a:rPr lang="en-US" sz="1200" b="1" dirty="0">
                <a:latin typeface="Gill Sans MT" panose="020B0502020104020203" pitchFamily="34" charset="0"/>
                <a:ea typeface="Calibri" panose="020F0502020204030204" pitchFamily="34" charset="0"/>
                <a:cs typeface="Times New Roman" panose="02020603050405020304" pitchFamily="18" charset="0"/>
              </a:rPr>
              <a:t> </a:t>
            </a:r>
            <a:r>
              <a:rPr lang="en-US" sz="1200" dirty="0">
                <a:latin typeface="Gill Sans MT" panose="020B0502020104020203" pitchFamily="34" charset="0"/>
                <a:ea typeface="Calibri" panose="020F0502020204030204" pitchFamily="34" charset="0"/>
                <a:cs typeface="Times New Roman" panose="02020603050405020304" pitchFamily="18" charset="0"/>
              </a:rPr>
              <a:t>imagination about how to communicate effectively with those who are still concerned with the fundamentals that preoccupied Jesus.  </a:t>
            </a:r>
          </a:p>
          <a:p>
            <a:pPr marL="0" indent="0">
              <a:buNone/>
            </a:pPr>
            <a:r>
              <a:rPr lang="en-US" sz="1200" dirty="0">
                <a:latin typeface="Gill Sans MT" panose="020B0502020104020203" pitchFamily="34" charset="0"/>
                <a:ea typeface="Calibri" panose="020F0502020204030204" pitchFamily="34" charset="0"/>
                <a:cs typeface="Times New Roman" panose="02020603050405020304" pitchFamily="18" charset="0"/>
              </a:rPr>
              <a:t>#meaning #identity #status #corruption #hypocrisy #guilt #forgiveness </a:t>
            </a:r>
            <a:endParaRPr lang="en-GB" sz="1200" dirty="0">
              <a:latin typeface="Gill Sans MT" panose="020B0502020104020203" pitchFamily="34" charset="0"/>
              <a:ea typeface="Calibri" panose="020F0502020204030204" pitchFamily="34" charset="0"/>
              <a:cs typeface="Times New Roman" panose="02020603050405020304" pitchFamily="18" charset="0"/>
            </a:endParaRPr>
          </a:p>
          <a:p>
            <a:pPr marL="0" indent="0">
              <a:buNone/>
            </a:pPr>
            <a:endParaRPr lang="en-GB" sz="1050" dirty="0"/>
          </a:p>
        </p:txBody>
      </p:sp>
    </p:spTree>
    <p:extLst>
      <p:ext uri="{BB962C8B-B14F-4D97-AF65-F5344CB8AC3E}">
        <p14:creationId xmlns:p14="http://schemas.microsoft.com/office/powerpoint/2010/main" val="419532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11C0-2D6F-49E0-830C-FC2DF4C0577B}"/>
              </a:ext>
            </a:extLst>
          </p:cNvPr>
          <p:cNvSpPr>
            <a:spLocks noGrp="1"/>
          </p:cNvSpPr>
          <p:nvPr>
            <p:ph type="title"/>
          </p:nvPr>
        </p:nvSpPr>
        <p:spPr>
          <a:xfrm>
            <a:off x="699822" y="3671887"/>
            <a:ext cx="2468165" cy="1839515"/>
          </a:xfrm>
        </p:spPr>
        <p:txBody>
          <a:bodyPr anchor="ctr">
            <a:normAutofit/>
          </a:bodyPr>
          <a:lstStyle/>
          <a:p>
            <a:r>
              <a:rPr lang="en-GB" sz="3000" dirty="0">
                <a:latin typeface="Gill Sans MT" panose="020B0502020104020203" pitchFamily="34" charset="0"/>
              </a:rPr>
              <a:t>What can theology be and do ?</a:t>
            </a:r>
          </a:p>
        </p:txBody>
      </p:sp>
      <p:pic>
        <p:nvPicPr>
          <p:cNvPr id="4" name="Picture 3">
            <a:extLst>
              <a:ext uri="{FF2B5EF4-FFF2-40B4-BE49-F238E27FC236}">
                <a16:creationId xmlns:a16="http://schemas.microsoft.com/office/drawing/2014/main" id="{A05A26BE-046E-4B05-8441-32D598FD8A22}"/>
              </a:ext>
            </a:extLst>
          </p:cNvPr>
          <p:cNvPicPr>
            <a:picLocks noChangeAspect="1"/>
          </p:cNvPicPr>
          <p:nvPr/>
        </p:nvPicPr>
        <p:blipFill rotWithShape="1">
          <a:blip r:embed="rId3"/>
          <a:srcRect t="6561" b="18291"/>
          <a:stretch/>
        </p:blipFill>
        <p:spPr>
          <a:xfrm>
            <a:off x="15" y="857258"/>
            <a:ext cx="9143985" cy="278295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aphicFrame>
        <p:nvGraphicFramePr>
          <p:cNvPr id="6" name="Content Placeholder 2">
            <a:extLst>
              <a:ext uri="{FF2B5EF4-FFF2-40B4-BE49-F238E27FC236}">
                <a16:creationId xmlns:a16="http://schemas.microsoft.com/office/drawing/2014/main" id="{0082E01B-638D-41FA-8BD6-362F3F2225B7}"/>
              </a:ext>
            </a:extLst>
          </p:cNvPr>
          <p:cNvGraphicFramePr>
            <a:graphicFrameLocks noGrp="1"/>
          </p:cNvGraphicFramePr>
          <p:nvPr>
            <p:ph idx="1"/>
            <p:extLst>
              <p:ext uri="{D42A27DB-BD31-4B8C-83A1-F6EECF244321}">
                <p14:modId xmlns:p14="http://schemas.microsoft.com/office/powerpoint/2010/main" val="1076226520"/>
              </p:ext>
            </p:extLst>
          </p:nvPr>
        </p:nvGraphicFramePr>
        <p:xfrm>
          <a:off x="3167987" y="3671888"/>
          <a:ext cx="5614060" cy="18395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6429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FDEB004B-C404-4C0F-9616-9B844BECF053}"/>
              </a:ext>
            </a:extLst>
          </p:cNvPr>
          <p:cNvPicPr>
            <a:picLocks noChangeAspect="1"/>
          </p:cNvPicPr>
          <p:nvPr/>
        </p:nvPicPr>
        <p:blipFill rotWithShape="1">
          <a:blip r:embed="rId3">
            <a:alphaModFix amt="35000"/>
          </a:blip>
          <a:srcRect t="881"/>
          <a:stretch/>
        </p:blipFill>
        <p:spPr>
          <a:xfrm>
            <a:off x="15" y="857251"/>
            <a:ext cx="9143985" cy="5143499"/>
          </a:xfrm>
          <a:prstGeom prst="rect">
            <a:avLst/>
          </a:prstGeom>
        </p:spPr>
      </p:pic>
      <p:sp>
        <p:nvSpPr>
          <p:cNvPr id="2" name="Title 1">
            <a:extLst>
              <a:ext uri="{FF2B5EF4-FFF2-40B4-BE49-F238E27FC236}">
                <a16:creationId xmlns:a16="http://schemas.microsoft.com/office/drawing/2014/main" id="{1FA29822-987B-48B0-9C74-B05F9316C803}"/>
              </a:ext>
            </a:extLst>
          </p:cNvPr>
          <p:cNvSpPr>
            <a:spLocks noGrp="1"/>
          </p:cNvSpPr>
          <p:nvPr>
            <p:ph type="title"/>
          </p:nvPr>
        </p:nvSpPr>
        <p:spPr>
          <a:xfrm>
            <a:off x="628651" y="1656647"/>
            <a:ext cx="2484873" cy="3544707"/>
          </a:xfrm>
        </p:spPr>
        <p:txBody>
          <a:bodyPr>
            <a:normAutofit/>
          </a:bodyPr>
          <a:lstStyle/>
          <a:p>
            <a:pPr algn="r"/>
            <a:r>
              <a:rPr lang="en-GB" sz="3000">
                <a:solidFill>
                  <a:srgbClr val="FFFFFF"/>
                </a:solidFill>
                <a:latin typeface="Gill Sans MT" panose="020B0502020104020203" pitchFamily="34" charset="0"/>
              </a:rPr>
              <a:t>So why bother at all, then, with theology?</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571750"/>
            <a:ext cx="0" cy="17145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1E3CC5-E420-40D1-B122-9D942CB77ADB}"/>
              </a:ext>
            </a:extLst>
          </p:cNvPr>
          <p:cNvSpPr>
            <a:spLocks noGrp="1"/>
          </p:cNvSpPr>
          <p:nvPr>
            <p:ph idx="1"/>
          </p:nvPr>
        </p:nvSpPr>
        <p:spPr>
          <a:xfrm>
            <a:off x="3866535" y="1137168"/>
            <a:ext cx="4929901" cy="3953848"/>
          </a:xfrm>
        </p:spPr>
        <p:txBody>
          <a:bodyPr anchor="ctr">
            <a:noAutofit/>
          </a:bodyPr>
          <a:lstStyle/>
          <a:p>
            <a:r>
              <a:rPr lang="en-GB" sz="1350" dirty="0">
                <a:solidFill>
                  <a:srgbClr val="FFFFFF"/>
                </a:solidFill>
                <a:latin typeface="Gill Sans MT" panose="020B0502020104020203" pitchFamily="34" charset="0"/>
              </a:rPr>
              <a:t>It is still able at its best to articulate that sense of the ineffable and essential which gives meaning, purpose and definition to our lives, both as individuals and as the social creatures who owe it to ourselves to look after one another and the planet that succours and shelters us. </a:t>
            </a:r>
          </a:p>
          <a:p>
            <a:r>
              <a:rPr lang="en-GB" sz="1350" dirty="0">
                <a:solidFill>
                  <a:srgbClr val="FFFFFF"/>
                </a:solidFill>
                <a:latin typeface="Gill Sans MT" panose="020B0502020104020203" pitchFamily="34" charset="0"/>
              </a:rPr>
              <a:t>It may yet point towards a context where human beings may be freer, more complete, and more fully apprised of the mystery which is at the heart of all mysteries, from which we emerge and to which in the end we return. </a:t>
            </a:r>
          </a:p>
          <a:p>
            <a:r>
              <a:rPr lang="en-GB" sz="1350" dirty="0">
                <a:solidFill>
                  <a:srgbClr val="FFFFFF"/>
                </a:solidFill>
                <a:latin typeface="Gill Sans MT" panose="020B0502020104020203" pitchFamily="34" charset="0"/>
              </a:rPr>
              <a:t>Theology will be the sensitive language of a Christian community that is outward-looking, self-effacing and non-dogmatic. It will begin from experience, conduct a process of exchange with the world</a:t>
            </a:r>
          </a:p>
          <a:p>
            <a:r>
              <a:rPr lang="en-GB" sz="1350" dirty="0">
                <a:solidFill>
                  <a:srgbClr val="FFFFFF"/>
                </a:solidFill>
                <a:latin typeface="Gill Sans MT" panose="020B0502020104020203" pitchFamily="34" charset="0"/>
              </a:rPr>
              <a:t>It will serve as the codex for a federation of fellow travellers on life's way. Those travellers are oriented towards their brothers and sisters in a spirit of hope and  grace.</a:t>
            </a:r>
          </a:p>
        </p:txBody>
      </p:sp>
    </p:spTree>
    <p:extLst>
      <p:ext uri="{BB962C8B-B14F-4D97-AF65-F5344CB8AC3E}">
        <p14:creationId xmlns:p14="http://schemas.microsoft.com/office/powerpoint/2010/main" val="156951005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jww\Desktop\Compassion[1].jpg"/>
          <p:cNvPicPr>
            <a:picLocks noGrp="1" noChangeAspect="1" noChangeArrowheads="1"/>
          </p:cNvPicPr>
          <p:nvPr>
            <p:ph idx="1"/>
          </p:nvPr>
        </p:nvPicPr>
        <p:blipFill rotWithShape="1">
          <a:blip r:embed="rId3" cstate="print">
            <a:alphaModFix amt="50000"/>
          </a:blip>
          <a:srcRect l="667" r="-2" b="-2"/>
          <a:stretch/>
        </p:blipFill>
        <p:spPr bwMode="auto">
          <a:xfrm>
            <a:off x="20" y="1"/>
            <a:ext cx="9143980" cy="6857999"/>
          </a:xfrm>
          <a:prstGeom prst="rect">
            <a:avLst/>
          </a:prstGeom>
          <a:noFill/>
        </p:spPr>
      </p:pic>
      <p:sp>
        <p:nvSpPr>
          <p:cNvPr id="2" name="Title 1">
            <a:extLst>
              <a:ext uri="{FF2B5EF4-FFF2-40B4-BE49-F238E27FC236}">
                <a16:creationId xmlns:a16="http://schemas.microsoft.com/office/drawing/2014/main" id="{4148E88B-DCFC-98C5-1E9C-D0BB85413FFF}"/>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defTabSz="914400"/>
            <a:r>
              <a:rPr lang="en-US" sz="6000" b="1" dirty="0">
                <a:solidFill>
                  <a:srgbClr val="FFFFFF"/>
                </a:solidFill>
              </a:rPr>
              <a:t>Don’t tell me….</a:t>
            </a:r>
            <a:br>
              <a:rPr lang="en-US" sz="6000" b="1" dirty="0">
                <a:solidFill>
                  <a:srgbClr val="FFFFFF"/>
                </a:solidFill>
              </a:rPr>
            </a:br>
            <a:r>
              <a:rPr lang="en-US" sz="6000" b="1" dirty="0">
                <a:solidFill>
                  <a:srgbClr val="FFFFFF"/>
                </a:solidFill>
              </a:rPr>
              <a:t>Show me</a:t>
            </a:r>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yellow figures and a red figure on the other side">
            <a:extLst>
              <a:ext uri="{FF2B5EF4-FFF2-40B4-BE49-F238E27FC236}">
                <a16:creationId xmlns:a16="http://schemas.microsoft.com/office/drawing/2014/main" id="{2D8649A0-9A8D-E5DB-B118-BA3D4FEAD799}"/>
              </a:ext>
            </a:extLst>
          </p:cNvPr>
          <p:cNvPicPr>
            <a:picLocks noChangeAspect="1"/>
          </p:cNvPicPr>
          <p:nvPr/>
        </p:nvPicPr>
        <p:blipFill rotWithShape="1">
          <a:blip r:embed="rId2"/>
          <a:srcRect l="11000" r="-1" b="-1"/>
          <a:stretch/>
        </p:blipFill>
        <p:spPr>
          <a:xfrm>
            <a:off x="-2285" y="10"/>
            <a:ext cx="9143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0DAA7-8E40-8959-DCB9-D2AF42338DA8}"/>
              </a:ext>
            </a:extLst>
          </p:cNvPr>
          <p:cNvSpPr>
            <a:spLocks noGrp="1"/>
          </p:cNvSpPr>
          <p:nvPr>
            <p:ph type="title" idx="4294967295"/>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defTabSz="914400"/>
            <a:r>
              <a:rPr lang="en-US" sz="4500" dirty="0">
                <a:solidFill>
                  <a:srgbClr val="FFFFFF"/>
                </a:solidFill>
              </a:rPr>
              <a:t>What does Formation mean for you ?</a:t>
            </a:r>
            <a:br>
              <a:rPr lang="en-US" sz="4500" dirty="0">
                <a:solidFill>
                  <a:srgbClr val="FFFFFF"/>
                </a:solidFill>
              </a:rPr>
            </a:br>
            <a:endParaRPr lang="en-US" sz="4500" dirty="0">
              <a:solidFill>
                <a:srgbClr val="FFFFFF"/>
              </a:solidFill>
            </a:endParaRPr>
          </a:p>
        </p:txBody>
      </p:sp>
    </p:spTree>
    <p:extLst>
      <p:ext uri="{BB962C8B-B14F-4D97-AF65-F5344CB8AC3E}">
        <p14:creationId xmlns:p14="http://schemas.microsoft.com/office/powerpoint/2010/main" val="78761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en-GB" sz="3100" b="1" dirty="0">
                <a:latin typeface="Gill Sans MT" panose="020B0502020104020203" pitchFamily="34" charset="0"/>
              </a:rPr>
              <a:t>What is Formation?</a:t>
            </a:r>
          </a:p>
        </p:txBody>
      </p:sp>
      <p:pic>
        <p:nvPicPr>
          <p:cNvPr id="5" name="Picture 4">
            <a:extLst>
              <a:ext uri="{FF2B5EF4-FFF2-40B4-BE49-F238E27FC236}">
                <a16:creationId xmlns:a16="http://schemas.microsoft.com/office/drawing/2014/main" id="{86931278-D009-5768-9026-AE98F26EEE28}"/>
              </a:ext>
            </a:extLst>
          </p:cNvPr>
          <p:cNvPicPr>
            <a:picLocks noChangeAspect="1"/>
          </p:cNvPicPr>
          <p:nvPr/>
        </p:nvPicPr>
        <p:blipFill rotWithShape="1">
          <a:blip r:embed="rId3">
            <a:extLst>
              <a:ext uri="{28A0092B-C50C-407E-A947-70E740481C1C}">
                <a14:useLocalDpi xmlns:a14="http://schemas.microsoft.com/office/drawing/2010/main" val="0"/>
              </a:ext>
            </a:extLst>
          </a:blip>
          <a:srcRect t="12741" b="5280"/>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2828925" y="3752850"/>
            <a:ext cx="5953121" cy="3017066"/>
          </a:xfrm>
        </p:spPr>
        <p:txBody>
          <a:bodyPr anchor="ctr">
            <a:normAutofit/>
          </a:bodyPr>
          <a:lstStyle/>
          <a:p>
            <a:r>
              <a:rPr lang="en-GB" sz="2400" dirty="0">
                <a:latin typeface="Gill Sans MT" panose="020B0502020104020203" pitchFamily="34" charset="0"/>
              </a:rPr>
              <a:t>Formation is the act of shaping, forming or fashioning. </a:t>
            </a:r>
          </a:p>
          <a:p>
            <a:r>
              <a:rPr lang="en-GB" sz="2400" dirty="0">
                <a:latin typeface="Gill Sans MT" panose="020B0502020104020203" pitchFamily="34" charset="0"/>
              </a:rPr>
              <a:t>As a potter takes a raw lump of clay dust and begins to mould it into a cup or pot, so we are being formed into the likeness of Christ.</a:t>
            </a:r>
          </a:p>
          <a:p>
            <a:pPr>
              <a:buNone/>
            </a:pPr>
            <a:endParaRPr lang="en-GB" sz="1600" dirty="0"/>
          </a:p>
          <a:p>
            <a:pPr marL="0" indent="0">
              <a:buNone/>
            </a:pPr>
            <a:endParaRPr lang="en-GB" sz="1600" dirty="0"/>
          </a:p>
          <a:p>
            <a:endParaRPr lang="en-GB"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A49081A-A71D-6EE6-493E-D157905A51ED}"/>
              </a:ext>
            </a:extLst>
          </p:cNvPr>
          <p:cNvSpPr>
            <a:spLocks noGrp="1"/>
          </p:cNvSpPr>
          <p:nvPr>
            <p:ph type="title"/>
          </p:nvPr>
        </p:nvSpPr>
        <p:spPr>
          <a:xfrm>
            <a:off x="2910322" y="583345"/>
            <a:ext cx="5370268" cy="4164820"/>
          </a:xfrm>
        </p:spPr>
        <p:txBody>
          <a:bodyPr vert="horz" lIns="91440" tIns="45720" rIns="91440" bIns="45720" rtlCol="0" anchor="t">
            <a:normAutofit/>
          </a:bodyPr>
          <a:lstStyle/>
          <a:p>
            <a:pPr algn="r" defTabSz="914400"/>
            <a:r>
              <a:rPr lang="en-US" sz="7000" kern="1200" dirty="0">
                <a:solidFill>
                  <a:srgbClr val="FFFFFF"/>
                </a:solidFill>
                <a:latin typeface="+mj-lt"/>
                <a:ea typeface="+mj-ea"/>
                <a:cs typeface="+mj-cs"/>
              </a:rPr>
              <a:t>And my most important theological question is …..</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769" y="583345"/>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74854" y="812640"/>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4114" y="1037066"/>
            <a:ext cx="95785"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085"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7318" y="5636680"/>
            <a:ext cx="113652"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3881" y="6096759"/>
            <a:ext cx="81469"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5716" y="6238029"/>
            <a:ext cx="7181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701852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2" name="Title 1"/>
          <p:cNvSpPr>
            <a:spLocks noGrp="1"/>
          </p:cNvSpPr>
          <p:nvPr>
            <p:ph type="title"/>
          </p:nvPr>
        </p:nvSpPr>
        <p:spPr>
          <a:xfrm>
            <a:off x="401265" y="685800"/>
            <a:ext cx="2085203" cy="5105400"/>
          </a:xfrm>
        </p:spPr>
        <p:txBody>
          <a:bodyPr>
            <a:normAutofit/>
          </a:bodyPr>
          <a:lstStyle/>
          <a:p>
            <a:r>
              <a:rPr lang="en-GB" sz="3500" b="1">
                <a:solidFill>
                  <a:srgbClr val="FFFFFF"/>
                </a:solidFill>
              </a:rPr>
              <a:t>Some organising questions:</a:t>
            </a:r>
          </a:p>
        </p:txBody>
      </p:sp>
      <p:graphicFrame>
        <p:nvGraphicFramePr>
          <p:cNvPr id="7" name="Content Placeholder 2">
            <a:extLst>
              <a:ext uri="{FF2B5EF4-FFF2-40B4-BE49-F238E27FC236}">
                <a16:creationId xmlns:a16="http://schemas.microsoft.com/office/drawing/2014/main" id="{6024CD78-08DB-D13D-F60C-881BCA2EC64F}"/>
              </a:ext>
            </a:extLst>
          </p:cNvPr>
          <p:cNvGraphicFramePr>
            <a:graphicFrameLocks noGrp="1"/>
          </p:cNvGraphicFramePr>
          <p:nvPr>
            <p:ph idx="1"/>
            <p:extLst>
              <p:ext uri="{D42A27DB-BD31-4B8C-83A1-F6EECF244321}">
                <p14:modId xmlns:p14="http://schemas.microsoft.com/office/powerpoint/2010/main" val="569670148"/>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pPr algn="ctr"/>
            <a:r>
              <a:rPr lang="en-GB" sz="4700"/>
              <a:t>New Showings ?</a:t>
            </a:r>
            <a:endParaRPr lang="en-GB" sz="47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035164" cy="4119172"/>
          </a:xfrm>
        </p:spPr>
        <p:txBody>
          <a:bodyPr anchor="t">
            <a:normAutofit/>
          </a:bodyPr>
          <a:lstStyle/>
          <a:p>
            <a:r>
              <a:rPr lang="en-GB" sz="2000" dirty="0">
                <a:latin typeface="Gill Sans MT" panose="020B0502020104020203" pitchFamily="34" charset="0"/>
              </a:rPr>
              <a:t>God is not a static thing—not even a person—but a dynamic, pulsating activity, a life, almost a kind of drama. Almost, if you will not think me irreverent, a kind of dance. </a:t>
            </a:r>
            <a:r>
              <a:rPr lang="en-GB" sz="2000" b="1" dirty="0">
                <a:latin typeface="Gill Sans MT" panose="020B0502020104020203" pitchFamily="34" charset="0"/>
              </a:rPr>
              <a:t> </a:t>
            </a:r>
          </a:p>
          <a:p>
            <a:pPr marL="0" indent="0">
              <a:buNone/>
            </a:pPr>
            <a:endParaRPr lang="en-GB" sz="2000" b="1" dirty="0">
              <a:latin typeface="Gill Sans MT" panose="020B0502020104020203" pitchFamily="34" charset="0"/>
            </a:endParaRPr>
          </a:p>
          <a:p>
            <a:r>
              <a:rPr lang="en-GB" sz="2000" dirty="0">
                <a:latin typeface="Gill Sans MT" panose="020B0502020104020203" pitchFamily="34" charset="0"/>
              </a:rPr>
              <a:t>Spiritual formation is for everyone. Just as there is an ‘outer you’ that is being formed and shaped all the time, like it or not, by accident or on purpose, so there is an ‘inner you.’ You have a spirit. And it’s constantly being shaped and tugged at: by what you hear and watch and say and read and think and experience. </a:t>
            </a:r>
            <a:r>
              <a:rPr lang="en-GB" sz="2000" b="1" dirty="0">
                <a:latin typeface="Gill Sans MT" panose="020B0502020104020203" pitchFamily="34" charset="0"/>
              </a:rPr>
              <a:t>John </a:t>
            </a:r>
            <a:r>
              <a:rPr lang="en-GB" sz="2000" b="1" dirty="0" err="1">
                <a:latin typeface="Gill Sans MT" panose="020B0502020104020203" pitchFamily="34" charset="0"/>
              </a:rPr>
              <a:t>Ortberg</a:t>
            </a:r>
            <a:endParaRPr lang="en-GB" sz="2000" b="1" dirty="0">
              <a:latin typeface="Gill Sans MT" panose="020B0502020104020203" pitchFamily="34" charset="0"/>
            </a:endParaRPr>
          </a:p>
          <a:p>
            <a:endParaRPr lang="en-GB" sz="1900" dirty="0"/>
          </a:p>
        </p:txBody>
      </p:sp>
      <p:pic>
        <p:nvPicPr>
          <p:cNvPr id="5" name="Picture 4" descr="A picture containing text&#10;&#10;Description automatically generated">
            <a:extLst>
              <a:ext uri="{FF2B5EF4-FFF2-40B4-BE49-F238E27FC236}">
                <a16:creationId xmlns:a16="http://schemas.microsoft.com/office/drawing/2014/main" id="{FF69FCD0-4068-4412-A883-80FBBCA56CE7}"/>
              </a:ext>
            </a:extLst>
          </p:cNvPr>
          <p:cNvPicPr>
            <a:picLocks noChangeAspect="1"/>
          </p:cNvPicPr>
          <p:nvPr/>
        </p:nvPicPr>
        <p:blipFill rotWithShape="1">
          <a:blip r:embed="rId3">
            <a:extLst>
              <a:ext uri="{28A0092B-C50C-407E-A947-70E740481C1C}">
                <a14:useLocalDpi xmlns:a14="http://schemas.microsoft.com/office/drawing/2010/main" val="0"/>
              </a:ext>
            </a:extLst>
          </a:blip>
          <a:srcRect r="-4" b="7486"/>
          <a:stretch/>
        </p:blipFill>
        <p:spPr>
          <a:xfrm>
            <a:off x="5756743" y="2093976"/>
            <a:ext cx="2955798" cy="40965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IMG_1683[1].jpg"/>
          <p:cNvPicPr>
            <a:picLocks noGrp="1" noChangeAspect="1"/>
          </p:cNvPicPr>
          <p:nvPr>
            <p:ph idx="1"/>
          </p:nvPr>
        </p:nvPicPr>
        <p:blipFill rotWithShape="1">
          <a:blip r:embed="rId3" cstate="print"/>
          <a:srcRect l="9091" t="9091"/>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7B51B11D-BBCD-47C7-A599-1EDA2F22F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4981" y="4549726"/>
            <a:ext cx="8579094" cy="1844256"/>
          </a:xfrm>
          <a:prstGeom prst="rect">
            <a:avLst/>
          </a:prstGeom>
          <a:solidFill>
            <a:srgbClr val="404040">
              <a:alpha val="93000"/>
            </a:srgbClr>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06908" y="4754880"/>
            <a:ext cx="8353044" cy="932688"/>
          </a:xfrm>
        </p:spPr>
        <p:txBody>
          <a:bodyPr vert="horz" lIns="91440" tIns="45720" rIns="91440" bIns="45720" rtlCol="0" anchor="b">
            <a:normAutofit/>
          </a:bodyPr>
          <a:lstStyle/>
          <a:p>
            <a:pPr algn="ctr" defTabSz="914400"/>
            <a:r>
              <a:rPr lang="en-US" sz="6000" b="1">
                <a:solidFill>
                  <a:schemeClr val="bg1"/>
                </a:solidFill>
              </a:rPr>
              <a:t>Making Connections ?</a:t>
            </a:r>
          </a:p>
        </p:txBody>
      </p:sp>
      <p:cxnSp>
        <p:nvCxnSpPr>
          <p:cNvPr id="11" name="Straight Connector 10">
            <a:extLst>
              <a:ext uri="{FF2B5EF4-FFF2-40B4-BE49-F238E27FC236}">
                <a16:creationId xmlns:a16="http://schemas.microsoft.com/office/drawing/2014/main" id="{6A810F53-4CAC-492E-A2F9-C147AA509B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4243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8"/>
            <a:ext cx="7886700" cy="1133499"/>
          </a:xfrm>
        </p:spPr>
        <p:txBody>
          <a:bodyPr>
            <a:normAutofit/>
          </a:bodyPr>
          <a:lstStyle/>
          <a:p>
            <a:pPr algn="ctr"/>
            <a:r>
              <a:rPr lang="en-GB" sz="4500"/>
              <a:t> </a:t>
            </a:r>
            <a:r>
              <a:rPr lang="en-GB" sz="4500">
                <a:latin typeface="Gill Sans MT" panose="020B0502020104020203" pitchFamily="34" charset="0"/>
              </a:rPr>
              <a:t>Formation in Discipleship </a:t>
            </a:r>
          </a:p>
        </p:txBody>
      </p:sp>
      <p:graphicFrame>
        <p:nvGraphicFramePr>
          <p:cNvPr id="5" name="Content Placeholder 2">
            <a:extLst>
              <a:ext uri="{FF2B5EF4-FFF2-40B4-BE49-F238E27FC236}">
                <a16:creationId xmlns:a16="http://schemas.microsoft.com/office/drawing/2014/main" id="{2CDA8E77-B10E-3B4A-AACD-71AA075675CE}"/>
              </a:ext>
            </a:extLst>
          </p:cNvPr>
          <p:cNvGraphicFramePr>
            <a:graphicFrameLocks noGrp="1"/>
          </p:cNvGraphicFramePr>
          <p:nvPr>
            <p:ph idx="1"/>
            <p:extLst>
              <p:ext uri="{D42A27DB-BD31-4B8C-83A1-F6EECF244321}">
                <p14:modId xmlns:p14="http://schemas.microsoft.com/office/powerpoint/2010/main" val="4233960220"/>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F8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jww\Desktop\SpiritualFormation[1].jpg"/>
          <p:cNvPicPr>
            <a:picLocks noChangeAspect="1" noChangeArrowheads="1"/>
          </p:cNvPicPr>
          <p:nvPr/>
        </p:nvPicPr>
        <p:blipFill>
          <a:blip r:embed="rId3" cstate="print"/>
          <a:stretch>
            <a:fillRect/>
          </a:stretch>
        </p:blipFill>
        <p:spPr bwMode="auto">
          <a:xfrm>
            <a:off x="482600" y="2140839"/>
            <a:ext cx="8178799" cy="257632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B35FA872C691438A360AB8B75B98EE" ma:contentTypeVersion="16" ma:contentTypeDescription="Create a new document." ma:contentTypeScope="" ma:versionID="82555a8a5c91917542c7a9741cf210c1">
  <xsd:schema xmlns:xsd="http://www.w3.org/2001/XMLSchema" xmlns:xs="http://www.w3.org/2001/XMLSchema" xmlns:p="http://schemas.microsoft.com/office/2006/metadata/properties" xmlns:ns2="e121eb8e-e04b-4ede-a1ee-7f6b5397286f" xmlns:ns3="cfc8d024-1d7f-47d1-adaa-8661f329ccb2" targetNamespace="http://schemas.microsoft.com/office/2006/metadata/properties" ma:root="true" ma:fieldsID="b6b337dce50a80f13052c9118575571d" ns2:_="" ns3:_="">
    <xsd:import namespace="e121eb8e-e04b-4ede-a1ee-7f6b5397286f"/>
    <xsd:import namespace="cfc8d024-1d7f-47d1-adaa-8661f329cc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1eb8e-e04b-4ede-a1ee-7f6b539728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40d286-f6d2-4e8b-a3e8-c895e6974a0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c8d024-1d7f-47d1-adaa-8661f329ccb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1eb2744-3dbe-4924-9d42-0c1d563183ac}" ma:internalName="TaxCatchAll" ma:showField="CatchAllData" ma:web="cfc8d024-1d7f-47d1-adaa-8661f329cc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fc8d024-1d7f-47d1-adaa-8661f329ccb2" xsi:nil="true"/>
    <lcf76f155ced4ddcb4097134ff3c332f xmlns="e121eb8e-e04b-4ede-a1ee-7f6b5397286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714A1BB-8CC0-468C-99F4-C4D42B3D76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21eb8e-e04b-4ede-a1ee-7f6b5397286f"/>
    <ds:schemaRef ds:uri="cfc8d024-1d7f-47d1-adaa-8661f329cc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2D13B5-CF82-49D0-B431-53304244C9B5}">
  <ds:schemaRefs>
    <ds:schemaRef ds:uri="http://schemas.microsoft.com/sharepoint/v3/contenttype/forms"/>
  </ds:schemaRefs>
</ds:datastoreItem>
</file>

<file path=customXml/itemProps3.xml><?xml version="1.0" encoding="utf-8"?>
<ds:datastoreItem xmlns:ds="http://schemas.openxmlformats.org/officeDocument/2006/customXml" ds:itemID="{0DBB8D6A-452F-4F6E-9739-85F282E7B551}">
  <ds:schemaRef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e121eb8e-e04b-4ede-a1ee-7f6b5397286f"/>
    <ds:schemaRef ds:uri="http://purl.org/dc/terms/"/>
    <ds:schemaRef ds:uri="cfc8d024-1d7f-47d1-adaa-8661f329ccb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232</TotalTime>
  <Words>1107</Words>
  <Application>Microsoft Macintosh PowerPoint</Application>
  <PresentationFormat>On-screen Show (4:3)</PresentationFormat>
  <Paragraphs>83</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Meiryo</vt:lpstr>
      <vt:lpstr>Arial</vt:lpstr>
      <vt:lpstr>Calibri</vt:lpstr>
      <vt:lpstr>Calibri Light</vt:lpstr>
      <vt:lpstr>Gill Sans MT</vt:lpstr>
      <vt:lpstr>Impact</vt:lpstr>
      <vt:lpstr>Office Theme</vt:lpstr>
      <vt:lpstr>Exploring the Nature and Practice of Theological Formation</vt:lpstr>
      <vt:lpstr>What does Formation mean for you ? </vt:lpstr>
      <vt:lpstr>What is Formation?</vt:lpstr>
      <vt:lpstr>And my most important theological question is …..</vt:lpstr>
      <vt:lpstr>Some organising questions:</vt:lpstr>
      <vt:lpstr>New Showings ?</vt:lpstr>
      <vt:lpstr>Making Connections ?</vt:lpstr>
      <vt:lpstr> Formation in Discipleship </vt:lpstr>
      <vt:lpstr>PowerPoint Presentation</vt:lpstr>
      <vt:lpstr>What might need to be nurtured in you? </vt:lpstr>
      <vt:lpstr>PowerPoint Presentation</vt:lpstr>
      <vt:lpstr>PowerPoint Presentation</vt:lpstr>
      <vt:lpstr>Who do we listen to ?</vt:lpstr>
      <vt:lpstr>Theology and new horizons of hope and possibility and transformation </vt:lpstr>
      <vt:lpstr>How to read the moment? 'we are all more complex, trickier and more wayward and human than any classification could ever reveal’ Miranda Sawyer</vt:lpstr>
      <vt:lpstr>What can theology be and do ?</vt:lpstr>
      <vt:lpstr>So why bother at all, then, with theology?</vt:lpstr>
      <vt:lpstr>Don’t tell me…. Show me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a Community of Formation and learning</dc:title>
  <dc:creator>James Woodward</dc:creator>
  <cp:lastModifiedBy>James Woodward</cp:lastModifiedBy>
  <cp:revision>10</cp:revision>
  <cp:lastPrinted>2022-09-13T10:07:39Z</cp:lastPrinted>
  <dcterms:created xsi:type="dcterms:W3CDTF">2016-09-16T19:54:45Z</dcterms:created>
  <dcterms:modified xsi:type="dcterms:W3CDTF">2025-04-19T21:14:10Z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0x01010091B35FA872C691438A360AB8B75B98EE</vt:lpwstr>
  </property>
</Properties>
</file>